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c9d67a88c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91e3f0c5b492d"/>
  </p:sldMasterIdLst>
  <p:sldIdLst>
    <p:sldId xmlns:r="http://schemas.openxmlformats.org/officeDocument/2006/relationships" id="256" r:id="R22e99b4dce9b4aaf"/>
    <p:sldId xmlns:r="http://schemas.openxmlformats.org/officeDocument/2006/relationships" id="257" r:id="R5b63670796924954"/>
    <p:sldId xmlns:r="http://schemas.openxmlformats.org/officeDocument/2006/relationships" id="258" r:id="R197eba2101044112"/>
    <p:sldId xmlns:r="http://schemas.openxmlformats.org/officeDocument/2006/relationships" id="259" r:id="R3333b31dc8e94e1e"/>
    <p:sldId xmlns:r="http://schemas.openxmlformats.org/officeDocument/2006/relationships" id="260" r:id="Rf701d028ae554c4e"/>
    <p:sldId xmlns:r="http://schemas.openxmlformats.org/officeDocument/2006/relationships" id="261" r:id="R3dadef8b296e4763"/>
    <p:sldId xmlns:r="http://schemas.openxmlformats.org/officeDocument/2006/relationships" id="262" r:id="Rc71a197153a8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91e3f0c5b492d" /><Relationship Type="http://schemas.openxmlformats.org/officeDocument/2006/relationships/slide" Target="/ppt/slides/slide1.xml" Id="R22e99b4dce9b4aaf" /><Relationship Type="http://schemas.openxmlformats.org/officeDocument/2006/relationships/slide" Target="/ppt/slides/slide2.xml" Id="R5b63670796924954" /><Relationship Type="http://schemas.openxmlformats.org/officeDocument/2006/relationships/slide" Target="/ppt/slides/slide3.xml" Id="R197eba2101044112" /><Relationship Type="http://schemas.openxmlformats.org/officeDocument/2006/relationships/slide" Target="/ppt/slides/slide4.xml" Id="R3333b31dc8e94e1e" /><Relationship Type="http://schemas.openxmlformats.org/officeDocument/2006/relationships/slide" Target="/ppt/slides/slide5.xml" Id="Rf701d028ae554c4e" /><Relationship Type="http://schemas.openxmlformats.org/officeDocument/2006/relationships/slide" Target="/ppt/slides/slide6.xml" Id="R3dadef8b296e4763" /><Relationship Type="http://schemas.openxmlformats.org/officeDocument/2006/relationships/slide" Target="/ppt/slides/slide7.xml" Id="Rc71a197153a8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064e90af5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3879494c4101" /><Relationship Type="http://schemas.openxmlformats.org/officeDocument/2006/relationships/theme" Target="/ppt/slideMasters/theme/theme1.xml" Id="Rd85429b1a14b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73879494c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dda2c12c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e0267aca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85a78e2c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64f4dceac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382b4c29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359583ad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62c7c4a7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