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e82ca3bc6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360b0cd494855"/>
  </p:sldMasterIdLst>
  <p:sldIdLst>
    <p:sldId xmlns:r="http://schemas.openxmlformats.org/officeDocument/2006/relationships" id="256" r:id="Re55ac96a0ecf4207"/>
    <p:sldId xmlns:r="http://schemas.openxmlformats.org/officeDocument/2006/relationships" id="257" r:id="R65ec381e3e844747"/>
    <p:sldId xmlns:r="http://schemas.openxmlformats.org/officeDocument/2006/relationships" id="258" r:id="Rfba3299f9d134acf"/>
    <p:sldId xmlns:r="http://schemas.openxmlformats.org/officeDocument/2006/relationships" id="259" r:id="R33c4733cdb9d4513"/>
    <p:sldId xmlns:r="http://schemas.openxmlformats.org/officeDocument/2006/relationships" id="260" r:id="R83fbee008fe1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360b0cd494855" /><Relationship Type="http://schemas.openxmlformats.org/officeDocument/2006/relationships/slide" Target="/ppt/slides/slide1.xml" Id="Re55ac96a0ecf4207" /><Relationship Type="http://schemas.openxmlformats.org/officeDocument/2006/relationships/slide" Target="/ppt/slides/slide2.xml" Id="R65ec381e3e844747" /><Relationship Type="http://schemas.openxmlformats.org/officeDocument/2006/relationships/slide" Target="/ppt/slides/slide3.xml" Id="Rfba3299f9d134acf" /><Relationship Type="http://schemas.openxmlformats.org/officeDocument/2006/relationships/slide" Target="/ppt/slides/slide4.xml" Id="R33c4733cdb9d4513" /><Relationship Type="http://schemas.openxmlformats.org/officeDocument/2006/relationships/slide" Target="/ppt/slides/slide5.xml" Id="R83fbee008fe1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1d2f3a649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711c71ba41f5" /><Relationship Type="http://schemas.openxmlformats.org/officeDocument/2006/relationships/theme" Target="/ppt/slideMasters/theme/theme1.xml" Id="R4b7af9068248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0711c71ba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a0880278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7106a85a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4a2eafea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b561434d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4408a775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