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fe5330bc1644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4f5b634e2f439b"/>
  </p:sldMasterIdLst>
  <p:sldIdLst>
    <p:sldId xmlns:r="http://schemas.openxmlformats.org/officeDocument/2006/relationships" id="256" r:id="R4c942af2dce7482a"/>
    <p:sldId xmlns:r="http://schemas.openxmlformats.org/officeDocument/2006/relationships" id="257" r:id="R8ce4efb277414546"/>
    <p:sldId xmlns:r="http://schemas.openxmlformats.org/officeDocument/2006/relationships" id="258" r:id="R95fcb1b6a1924b19"/>
    <p:sldId xmlns:r="http://schemas.openxmlformats.org/officeDocument/2006/relationships" id="259" r:id="Rba5455eb40674aae"/>
    <p:sldId xmlns:r="http://schemas.openxmlformats.org/officeDocument/2006/relationships" id="260" r:id="R0f0198c191b04a69"/>
    <p:sldId xmlns:r="http://schemas.openxmlformats.org/officeDocument/2006/relationships" id="261" r:id="Rd4aeeaddd6c54b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f5b634e2f439b" /><Relationship Type="http://schemas.openxmlformats.org/officeDocument/2006/relationships/slide" Target="/ppt/slides/slide1.xml" Id="R4c942af2dce7482a" /><Relationship Type="http://schemas.openxmlformats.org/officeDocument/2006/relationships/slide" Target="/ppt/slides/slide2.xml" Id="R8ce4efb277414546" /><Relationship Type="http://schemas.openxmlformats.org/officeDocument/2006/relationships/slide" Target="/ppt/slides/slide3.xml" Id="R95fcb1b6a1924b19" /><Relationship Type="http://schemas.openxmlformats.org/officeDocument/2006/relationships/slide" Target="/ppt/slides/slide4.xml" Id="Rba5455eb40674aae" /><Relationship Type="http://schemas.openxmlformats.org/officeDocument/2006/relationships/slide" Target="/ppt/slides/slide5.xml" Id="R0f0198c191b04a69" /><Relationship Type="http://schemas.openxmlformats.org/officeDocument/2006/relationships/slide" Target="/ppt/slides/slide6.xml" Id="Rd4aeeaddd6c54b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9f21db8fc45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f8ca1cf194ecd" /><Relationship Type="http://schemas.openxmlformats.org/officeDocument/2006/relationships/theme" Target="/ppt/slideMasters/theme/theme1.xml" Id="Rff5c8a723c704e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7f8ca1cf194e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46ae3df994b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eb1314bdc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6d4df76e7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eb1a4256d47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0ad4a083142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095d722f344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HJELLE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tore@eidelektro.no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918 405 240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HJELLE</a:t>
            </a:r>
          </a:p>
        </p:txBody>
      </p:sp>
    </p:spTree>
  </p:cSld>
  <p:clrMapOvr>
    <a:masterClrMapping xmlns:a="http://schemas.openxmlformats.org/drawingml/2006/main"/>
  </p:clrMapOvr>
</p:sld>
</file>