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b9c632718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fa1cc103b46bb"/>
  </p:sldMasterIdLst>
  <p:sldIdLst>
    <p:sldId xmlns:r="http://schemas.openxmlformats.org/officeDocument/2006/relationships" id="256" r:id="R9c9894d4d7864fa4"/>
    <p:sldId xmlns:r="http://schemas.openxmlformats.org/officeDocument/2006/relationships" id="257" r:id="Re75c2d86925149ed"/>
    <p:sldId xmlns:r="http://schemas.openxmlformats.org/officeDocument/2006/relationships" id="258" r:id="Rb4e3d4c0da6e42a5"/>
    <p:sldId xmlns:r="http://schemas.openxmlformats.org/officeDocument/2006/relationships" id="259" r:id="R9f740893ac754914"/>
    <p:sldId xmlns:r="http://schemas.openxmlformats.org/officeDocument/2006/relationships" id="260" r:id="Rf15ee3f5e3934d96"/>
    <p:sldId xmlns:r="http://schemas.openxmlformats.org/officeDocument/2006/relationships" id="261" r:id="R874c798495694a40"/>
    <p:sldId xmlns:r="http://schemas.openxmlformats.org/officeDocument/2006/relationships" id="262" r:id="R73c715137f41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fa1cc103b46bb" /><Relationship Type="http://schemas.openxmlformats.org/officeDocument/2006/relationships/slide" Target="/ppt/slides/slide1.xml" Id="R9c9894d4d7864fa4" /><Relationship Type="http://schemas.openxmlformats.org/officeDocument/2006/relationships/slide" Target="/ppt/slides/slide2.xml" Id="Re75c2d86925149ed" /><Relationship Type="http://schemas.openxmlformats.org/officeDocument/2006/relationships/slide" Target="/ppt/slides/slide3.xml" Id="Rb4e3d4c0da6e42a5" /><Relationship Type="http://schemas.openxmlformats.org/officeDocument/2006/relationships/slide" Target="/ppt/slides/slide4.xml" Id="R9f740893ac754914" /><Relationship Type="http://schemas.openxmlformats.org/officeDocument/2006/relationships/slide" Target="/ppt/slides/slide5.xml" Id="Rf15ee3f5e3934d96" /><Relationship Type="http://schemas.openxmlformats.org/officeDocument/2006/relationships/slide" Target="/ppt/slides/slide6.xml" Id="R874c798495694a40" /><Relationship Type="http://schemas.openxmlformats.org/officeDocument/2006/relationships/slide" Target="/ppt/slides/slide7.xml" Id="R73c715137f41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6b6bb7f00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e0636e974063" /><Relationship Type="http://schemas.openxmlformats.org/officeDocument/2006/relationships/theme" Target="/ppt/slideMasters/theme/theme1.xml" Id="Rbcf4e704e9fa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ae0636e97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404d8a10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39d8c652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5aeec2213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87a4fe80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a4a181f9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ea2998ce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6018cd9b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