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601dfdf37d40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1bb0f84471455a"/>
  </p:sldMasterIdLst>
  <p:sldIdLst>
    <p:sldId xmlns:r="http://schemas.openxmlformats.org/officeDocument/2006/relationships" id="256" r:id="Rb6d19b82e3624f47"/>
    <p:sldId xmlns:r="http://schemas.openxmlformats.org/officeDocument/2006/relationships" id="257" r:id="Raf452eb3c0864d65"/>
    <p:sldId xmlns:r="http://schemas.openxmlformats.org/officeDocument/2006/relationships" id="258" r:id="R99e330cf4742401a"/>
    <p:sldId xmlns:r="http://schemas.openxmlformats.org/officeDocument/2006/relationships" id="259" r:id="Rcc3c3c469c4a4ce0"/>
    <p:sldId xmlns:r="http://schemas.openxmlformats.org/officeDocument/2006/relationships" id="260" r:id="Rc8cb77a792ef4e87"/>
    <p:sldId xmlns:r="http://schemas.openxmlformats.org/officeDocument/2006/relationships" id="261" r:id="Rfcb0d810e07840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1bb0f84471455a" /><Relationship Type="http://schemas.openxmlformats.org/officeDocument/2006/relationships/slide" Target="/ppt/slides/slide1.xml" Id="Rb6d19b82e3624f47" /><Relationship Type="http://schemas.openxmlformats.org/officeDocument/2006/relationships/slide" Target="/ppt/slides/slide2.xml" Id="Raf452eb3c0864d65" /><Relationship Type="http://schemas.openxmlformats.org/officeDocument/2006/relationships/slide" Target="/ppt/slides/slide3.xml" Id="R99e330cf4742401a" /><Relationship Type="http://schemas.openxmlformats.org/officeDocument/2006/relationships/slide" Target="/ppt/slides/slide4.xml" Id="Rcc3c3c469c4a4ce0" /><Relationship Type="http://schemas.openxmlformats.org/officeDocument/2006/relationships/slide" Target="/ppt/slides/slide5.xml" Id="Rc8cb77a792ef4e87" /><Relationship Type="http://schemas.openxmlformats.org/officeDocument/2006/relationships/slide" Target="/ppt/slides/slide6.xml" Id="Rfcb0d810e07840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3d72fae85a47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213656f5d40b8" /><Relationship Type="http://schemas.openxmlformats.org/officeDocument/2006/relationships/theme" Target="/ppt/slideMasters/theme/theme1.xml" Id="Reee2182e339143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7213656f5d40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7a59a1fa042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11a983fb64a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cedfe236f49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9c6e50acd4c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22d4868844a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cd1a63eed4f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PROGRESSUM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Schweigaards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www.progressum.no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918 313 540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GRUPPEN AS</a:t>
            </a:r>
          </a:p>
        </p:txBody>
      </p:sp>
    </p:spTree>
  </p:cSld>
  <p:clrMapOvr>
    <a:masterClrMapping xmlns:a="http://schemas.openxmlformats.org/drawingml/2006/main"/>
  </p:clrMapOvr>
</p:sld>
</file>