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0b7e776db4f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6a7848f78453d"/>
  </p:sldMasterIdLst>
  <p:sldIdLst>
    <p:sldId xmlns:r="http://schemas.openxmlformats.org/officeDocument/2006/relationships" id="256" r:id="Ref7eabde8b6b4dca"/>
    <p:sldId xmlns:r="http://schemas.openxmlformats.org/officeDocument/2006/relationships" id="257" r:id="R2da48922996648da"/>
    <p:sldId xmlns:r="http://schemas.openxmlformats.org/officeDocument/2006/relationships" id="258" r:id="R58e50f5ae54b4434"/>
    <p:sldId xmlns:r="http://schemas.openxmlformats.org/officeDocument/2006/relationships" id="259" r:id="R0ce36e48055241af"/>
    <p:sldId xmlns:r="http://schemas.openxmlformats.org/officeDocument/2006/relationships" id="260" r:id="R67ee3983b6a74959"/>
    <p:sldId xmlns:r="http://schemas.openxmlformats.org/officeDocument/2006/relationships" id="261" r:id="R3bb6e5a93e0b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6a7848f78453d" /><Relationship Type="http://schemas.openxmlformats.org/officeDocument/2006/relationships/slide" Target="/ppt/slides/slide1.xml" Id="Ref7eabde8b6b4dca" /><Relationship Type="http://schemas.openxmlformats.org/officeDocument/2006/relationships/slide" Target="/ppt/slides/slide2.xml" Id="R2da48922996648da" /><Relationship Type="http://schemas.openxmlformats.org/officeDocument/2006/relationships/slide" Target="/ppt/slides/slide3.xml" Id="R58e50f5ae54b4434" /><Relationship Type="http://schemas.openxmlformats.org/officeDocument/2006/relationships/slide" Target="/ppt/slides/slide4.xml" Id="R0ce36e48055241af" /><Relationship Type="http://schemas.openxmlformats.org/officeDocument/2006/relationships/slide" Target="/ppt/slides/slide5.xml" Id="R67ee3983b6a74959" /><Relationship Type="http://schemas.openxmlformats.org/officeDocument/2006/relationships/slide" Target="/ppt/slides/slide6.xml" Id="R3bb6e5a93e0b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a71ef4d85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bf64263b418c" /><Relationship Type="http://schemas.openxmlformats.org/officeDocument/2006/relationships/theme" Target="/ppt/slideMasters/theme/theme1.xml" Id="Rec923e543c08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7bf64263b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ee6381808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7b915491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4bfd6403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6bf201a2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b5960f645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f7b35629c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