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cb0dd4de924e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d0e938641b4fc6"/>
  </p:sldMasterIdLst>
  <p:sldIdLst>
    <p:sldId xmlns:r="http://schemas.openxmlformats.org/officeDocument/2006/relationships" id="256" r:id="Re7291ba0849f4ee0"/>
    <p:sldId xmlns:r="http://schemas.openxmlformats.org/officeDocument/2006/relationships" id="257" r:id="R69c6447e63cb4298"/>
    <p:sldId xmlns:r="http://schemas.openxmlformats.org/officeDocument/2006/relationships" id="258" r:id="R7aa2fd89e02140e5"/>
    <p:sldId xmlns:r="http://schemas.openxmlformats.org/officeDocument/2006/relationships" id="259" r:id="R47dbb6adb3324cfa"/>
    <p:sldId xmlns:r="http://schemas.openxmlformats.org/officeDocument/2006/relationships" id="260" r:id="Rf038f30c9c704d29"/>
    <p:sldId xmlns:r="http://schemas.openxmlformats.org/officeDocument/2006/relationships" id="261" r:id="Ra859ff97ac044f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d0e938641b4fc6" /><Relationship Type="http://schemas.openxmlformats.org/officeDocument/2006/relationships/slide" Target="/ppt/slides/slide1.xml" Id="Re7291ba0849f4ee0" /><Relationship Type="http://schemas.openxmlformats.org/officeDocument/2006/relationships/slide" Target="/ppt/slides/slide2.xml" Id="R69c6447e63cb4298" /><Relationship Type="http://schemas.openxmlformats.org/officeDocument/2006/relationships/slide" Target="/ppt/slides/slide3.xml" Id="R7aa2fd89e02140e5" /><Relationship Type="http://schemas.openxmlformats.org/officeDocument/2006/relationships/slide" Target="/ppt/slides/slide4.xml" Id="R47dbb6adb3324cfa" /><Relationship Type="http://schemas.openxmlformats.org/officeDocument/2006/relationships/slide" Target="/ppt/slides/slide5.xml" Id="Rf038f30c9c704d29" /><Relationship Type="http://schemas.openxmlformats.org/officeDocument/2006/relationships/slide" Target="/ppt/slides/slide6.xml" Id="Ra859ff97ac044f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4215875cf944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50585e1c944c8" /><Relationship Type="http://schemas.openxmlformats.org/officeDocument/2006/relationships/theme" Target="/ppt/slideMasters/theme/theme1.xml" Id="R1c16dca913ca4b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c50585e1c944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bce9afb4544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4e1d5be9b45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5dcebc7154b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3dc55baca46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a0a4772104a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946bc493a4c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ROYAL-STIFTELSEN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ROYAL-STIFTELSEN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ROYAL-STIFTELSEN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ROYAL-STIFTELSEN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ROYAL-STIFTELSEN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ROYAL-STIFTELSEN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Kåre Jostein Grøtta, Griniveien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918 301 313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ROYAL-STIFTELSEN</a:t>
            </a:r>
          </a:p>
        </p:txBody>
      </p:sp>
    </p:spTree>
  </p:cSld>
  <p:clrMapOvr>
    <a:masterClrMapping xmlns:a="http://schemas.openxmlformats.org/drawingml/2006/main"/>
  </p:clrMapOvr>
</p:sld>
</file>