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4a1543c97d45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58939e3813408b"/>
  </p:sldMasterIdLst>
  <p:sldIdLst>
    <p:sldId xmlns:r="http://schemas.openxmlformats.org/officeDocument/2006/relationships" id="256" r:id="R81951c13f74a495b"/>
    <p:sldId xmlns:r="http://schemas.openxmlformats.org/officeDocument/2006/relationships" id="257" r:id="Rce187fc045f04d97"/>
    <p:sldId xmlns:r="http://schemas.openxmlformats.org/officeDocument/2006/relationships" id="258" r:id="Red2bd0f40c874cf5"/>
    <p:sldId xmlns:r="http://schemas.openxmlformats.org/officeDocument/2006/relationships" id="259" r:id="R366016283a3d4fc9"/>
    <p:sldId xmlns:r="http://schemas.openxmlformats.org/officeDocument/2006/relationships" id="260" r:id="R13c635a3325747db"/>
    <p:sldId xmlns:r="http://schemas.openxmlformats.org/officeDocument/2006/relationships" id="261" r:id="R0750c805e48841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58939e3813408b" /><Relationship Type="http://schemas.openxmlformats.org/officeDocument/2006/relationships/slide" Target="/ppt/slides/slide1.xml" Id="R81951c13f74a495b" /><Relationship Type="http://schemas.openxmlformats.org/officeDocument/2006/relationships/slide" Target="/ppt/slides/slide2.xml" Id="Rce187fc045f04d97" /><Relationship Type="http://schemas.openxmlformats.org/officeDocument/2006/relationships/slide" Target="/ppt/slides/slide3.xml" Id="Red2bd0f40c874cf5" /><Relationship Type="http://schemas.openxmlformats.org/officeDocument/2006/relationships/slide" Target="/ppt/slides/slide4.xml" Id="R366016283a3d4fc9" /><Relationship Type="http://schemas.openxmlformats.org/officeDocument/2006/relationships/slide" Target="/ppt/slides/slide5.xml" Id="R13c635a3325747db" /><Relationship Type="http://schemas.openxmlformats.org/officeDocument/2006/relationships/slide" Target="/ppt/slides/slide6.xml" Id="R0750c805e48841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3856d4c1a4d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2613ad8464f6f" /><Relationship Type="http://schemas.openxmlformats.org/officeDocument/2006/relationships/theme" Target="/ppt/slideMasters/theme/theme1.xml" Id="R2bdeed920e6846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52613ad8464f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183dc6e5d4b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53a0c1e8a48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f072193ac47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79e55be5a4f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d5b8c91d546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0afeb5aad48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NØTTERØY- TØNSBERG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NØTTERØY- TØNSBERG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−5 777 782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79 508 162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1 216 346 771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1 245 747 818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