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69b2d79542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2d373753b4832"/>
  </p:sldMasterIdLst>
  <p:sldIdLst>
    <p:sldId xmlns:r="http://schemas.openxmlformats.org/officeDocument/2006/relationships" id="256" r:id="R0007cd3ff4ed4d74"/>
    <p:sldId xmlns:r="http://schemas.openxmlformats.org/officeDocument/2006/relationships" id="257" r:id="R13a60b7ea14c4e78"/>
    <p:sldId xmlns:r="http://schemas.openxmlformats.org/officeDocument/2006/relationships" id="258" r:id="R30e5f462bccf43da"/>
    <p:sldId xmlns:r="http://schemas.openxmlformats.org/officeDocument/2006/relationships" id="259" r:id="Re46eacdf7fb94422"/>
    <p:sldId xmlns:r="http://schemas.openxmlformats.org/officeDocument/2006/relationships" id="260" r:id="R14149d8daa334108"/>
    <p:sldId xmlns:r="http://schemas.openxmlformats.org/officeDocument/2006/relationships" id="261" r:id="R601b349280ae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2d373753b4832" /><Relationship Type="http://schemas.openxmlformats.org/officeDocument/2006/relationships/slide" Target="/ppt/slides/slide1.xml" Id="R0007cd3ff4ed4d74" /><Relationship Type="http://schemas.openxmlformats.org/officeDocument/2006/relationships/slide" Target="/ppt/slides/slide2.xml" Id="R13a60b7ea14c4e78" /><Relationship Type="http://schemas.openxmlformats.org/officeDocument/2006/relationships/slide" Target="/ppt/slides/slide3.xml" Id="R30e5f462bccf43da" /><Relationship Type="http://schemas.openxmlformats.org/officeDocument/2006/relationships/slide" Target="/ppt/slides/slide4.xml" Id="Re46eacdf7fb94422" /><Relationship Type="http://schemas.openxmlformats.org/officeDocument/2006/relationships/slide" Target="/ppt/slides/slide5.xml" Id="R14149d8daa334108" /><Relationship Type="http://schemas.openxmlformats.org/officeDocument/2006/relationships/slide" Target="/ppt/slides/slide6.xml" Id="R601b349280ae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3f3080d9b44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e6b60947f489c" /><Relationship Type="http://schemas.openxmlformats.org/officeDocument/2006/relationships/theme" Target="/ppt/slideMasters/theme/theme1.xml" Id="R054663cf3b7543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e6b60947f48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880a2ac3a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de4c8a01e46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e4dda42264a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965e4b93541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126b46ec3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28df6255f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