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6f1779680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b0bc005934087"/>
  </p:sldMasterIdLst>
  <p:sldIdLst>
    <p:sldId xmlns:r="http://schemas.openxmlformats.org/officeDocument/2006/relationships" id="256" r:id="R63d8a0c8f1a24762"/>
    <p:sldId xmlns:r="http://schemas.openxmlformats.org/officeDocument/2006/relationships" id="257" r:id="R20fb5d2c6e9d44d1"/>
    <p:sldId xmlns:r="http://schemas.openxmlformats.org/officeDocument/2006/relationships" id="258" r:id="Rbd07ad5edfa34ce0"/>
    <p:sldId xmlns:r="http://schemas.openxmlformats.org/officeDocument/2006/relationships" id="259" r:id="Rd6fccecce2274a97"/>
    <p:sldId xmlns:r="http://schemas.openxmlformats.org/officeDocument/2006/relationships" id="260" r:id="Rd06da9bf1e8b4196"/>
    <p:sldId xmlns:r="http://schemas.openxmlformats.org/officeDocument/2006/relationships" id="261" r:id="Rcdb4e4a7f2304e8e"/>
    <p:sldId xmlns:r="http://schemas.openxmlformats.org/officeDocument/2006/relationships" id="262" r:id="Rce1d31f1e851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b0bc005934087" /><Relationship Type="http://schemas.openxmlformats.org/officeDocument/2006/relationships/slide" Target="/ppt/slides/slide1.xml" Id="R63d8a0c8f1a24762" /><Relationship Type="http://schemas.openxmlformats.org/officeDocument/2006/relationships/slide" Target="/ppt/slides/slide2.xml" Id="R20fb5d2c6e9d44d1" /><Relationship Type="http://schemas.openxmlformats.org/officeDocument/2006/relationships/slide" Target="/ppt/slides/slide3.xml" Id="Rbd07ad5edfa34ce0" /><Relationship Type="http://schemas.openxmlformats.org/officeDocument/2006/relationships/slide" Target="/ppt/slides/slide4.xml" Id="Rd6fccecce2274a97" /><Relationship Type="http://schemas.openxmlformats.org/officeDocument/2006/relationships/slide" Target="/ppt/slides/slide5.xml" Id="Rd06da9bf1e8b4196" /><Relationship Type="http://schemas.openxmlformats.org/officeDocument/2006/relationships/slide" Target="/ppt/slides/slide6.xml" Id="Rcdb4e4a7f2304e8e" /><Relationship Type="http://schemas.openxmlformats.org/officeDocument/2006/relationships/slide" Target="/ppt/slides/slide7.xml" Id="Rce1d31f1e851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d031a8543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74c5f2abf4186" /><Relationship Type="http://schemas.openxmlformats.org/officeDocument/2006/relationships/theme" Target="/ppt/slideMasters/theme/theme1.xml" Id="R6787d35c83ce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74c5f2abf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a73ca2d5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089ca58e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db3b0e85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6f3ab5af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e16b6924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a35f37dc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9f8a5c06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