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622e603af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60406e88a4c14"/>
  </p:sldMasterIdLst>
  <p:sldIdLst>
    <p:sldId xmlns:r="http://schemas.openxmlformats.org/officeDocument/2006/relationships" id="256" r:id="R1945fdaa80154286"/>
    <p:sldId xmlns:r="http://schemas.openxmlformats.org/officeDocument/2006/relationships" id="257" r:id="R911e64f933074ea9"/>
    <p:sldId xmlns:r="http://schemas.openxmlformats.org/officeDocument/2006/relationships" id="258" r:id="Rcea5acf220f24854"/>
    <p:sldId xmlns:r="http://schemas.openxmlformats.org/officeDocument/2006/relationships" id="259" r:id="Rea432f0462724281"/>
    <p:sldId xmlns:r="http://schemas.openxmlformats.org/officeDocument/2006/relationships" id="260" r:id="R43af36ab683f47a5"/>
    <p:sldId xmlns:r="http://schemas.openxmlformats.org/officeDocument/2006/relationships" id="261" r:id="R9ac4e427de8d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60406e88a4c14" /><Relationship Type="http://schemas.openxmlformats.org/officeDocument/2006/relationships/slide" Target="/ppt/slides/slide1.xml" Id="R1945fdaa80154286" /><Relationship Type="http://schemas.openxmlformats.org/officeDocument/2006/relationships/slide" Target="/ppt/slides/slide2.xml" Id="R911e64f933074ea9" /><Relationship Type="http://schemas.openxmlformats.org/officeDocument/2006/relationships/slide" Target="/ppt/slides/slide3.xml" Id="Rcea5acf220f24854" /><Relationship Type="http://schemas.openxmlformats.org/officeDocument/2006/relationships/slide" Target="/ppt/slides/slide4.xml" Id="Rea432f0462724281" /><Relationship Type="http://schemas.openxmlformats.org/officeDocument/2006/relationships/slide" Target="/ppt/slides/slide5.xml" Id="R43af36ab683f47a5" /><Relationship Type="http://schemas.openxmlformats.org/officeDocument/2006/relationships/slide" Target="/ppt/slides/slide6.xml" Id="R9ac4e427de8d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0fe333b71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b8786c53d4ddf" /><Relationship Type="http://schemas.openxmlformats.org/officeDocument/2006/relationships/theme" Target="/ppt/slideMasters/theme/theme1.xml" Id="R988599483e10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b8786c53d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5d239a8ec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afadb756e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b1fdfeee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2f95ce5b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ca820bb7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6fc40cd54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