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e620ad2cb245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5ddf76a65b40a6"/>
  </p:sldMasterIdLst>
  <p:sldIdLst>
    <p:sldId xmlns:r="http://schemas.openxmlformats.org/officeDocument/2006/relationships" id="256" r:id="R844e4947f1244ec0"/>
    <p:sldId xmlns:r="http://schemas.openxmlformats.org/officeDocument/2006/relationships" id="257" r:id="R5a0bb018641343e5"/>
    <p:sldId xmlns:r="http://schemas.openxmlformats.org/officeDocument/2006/relationships" id="258" r:id="Recec27153b36465b"/>
    <p:sldId xmlns:r="http://schemas.openxmlformats.org/officeDocument/2006/relationships" id="259" r:id="R7547e229dabc4194"/>
    <p:sldId xmlns:r="http://schemas.openxmlformats.org/officeDocument/2006/relationships" id="260" r:id="Re225643f65f64487"/>
    <p:sldId xmlns:r="http://schemas.openxmlformats.org/officeDocument/2006/relationships" id="261" r:id="Rdaa1cd5777ea4984"/>
    <p:sldId xmlns:r="http://schemas.openxmlformats.org/officeDocument/2006/relationships" id="262" r:id="Rc09bcdc674fa40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5ddf76a65b40a6" /><Relationship Type="http://schemas.openxmlformats.org/officeDocument/2006/relationships/slide" Target="/ppt/slides/slide1.xml" Id="R844e4947f1244ec0" /><Relationship Type="http://schemas.openxmlformats.org/officeDocument/2006/relationships/slide" Target="/ppt/slides/slide2.xml" Id="R5a0bb018641343e5" /><Relationship Type="http://schemas.openxmlformats.org/officeDocument/2006/relationships/slide" Target="/ppt/slides/slide3.xml" Id="Recec27153b36465b" /><Relationship Type="http://schemas.openxmlformats.org/officeDocument/2006/relationships/slide" Target="/ppt/slides/slide4.xml" Id="R7547e229dabc4194" /><Relationship Type="http://schemas.openxmlformats.org/officeDocument/2006/relationships/slide" Target="/ppt/slides/slide5.xml" Id="Re225643f65f64487" /><Relationship Type="http://schemas.openxmlformats.org/officeDocument/2006/relationships/slide" Target="/ppt/slides/slide6.xml" Id="Rdaa1cd5777ea4984" /><Relationship Type="http://schemas.openxmlformats.org/officeDocument/2006/relationships/slide" Target="/ppt/slides/slide7.xml" Id="Rc09bcdc674fa40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da19dba8dc45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d1f6915dd4816" /><Relationship Type="http://schemas.openxmlformats.org/officeDocument/2006/relationships/theme" Target="/ppt/slideMasters/theme/theme1.xml" Id="Re69127898fb640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0d1f6915dd48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35b0eea574e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ab81587274c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d0ef1268141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1b9a97e7f40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3871cea404b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2acc80a4c4b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19cd83a234c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VORTEX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VORTEX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VORTEX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VORTEX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VORTEX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VORTEX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−2 784 961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2 872 806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1 807 559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16 858 396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VORTEX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ODDVAR HAUGLAND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VORTEX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Michelsens gate 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918 279 628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VORTEX AS</a:t>
            </a:r>
          </a:p>
        </p:txBody>
      </p:sp>
    </p:spTree>
  </p:cSld>
  <p:clrMapOvr>
    <a:masterClrMapping xmlns:a="http://schemas.openxmlformats.org/drawingml/2006/main"/>
  </p:clrMapOvr>
</p:sld>
</file>