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671597eeb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4abfc8b60f420a"/>
  </p:sldMasterIdLst>
  <p:sldIdLst>
    <p:sldId xmlns:r="http://schemas.openxmlformats.org/officeDocument/2006/relationships" id="256" r:id="R6d12e2ce53fb47eb"/>
    <p:sldId xmlns:r="http://schemas.openxmlformats.org/officeDocument/2006/relationships" id="257" r:id="Rf4a88704e65b4cfc"/>
    <p:sldId xmlns:r="http://schemas.openxmlformats.org/officeDocument/2006/relationships" id="258" r:id="Rdf7dd707ada54e83"/>
    <p:sldId xmlns:r="http://schemas.openxmlformats.org/officeDocument/2006/relationships" id="259" r:id="R8ea0623f16824801"/>
    <p:sldId xmlns:r="http://schemas.openxmlformats.org/officeDocument/2006/relationships" id="260" r:id="Rf9382f4880e54ca3"/>
    <p:sldId xmlns:r="http://schemas.openxmlformats.org/officeDocument/2006/relationships" id="261" r:id="Rde6e9995fd6b45de"/>
    <p:sldId xmlns:r="http://schemas.openxmlformats.org/officeDocument/2006/relationships" id="262" r:id="R4f5d9ded9010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abfc8b60f420a" /><Relationship Type="http://schemas.openxmlformats.org/officeDocument/2006/relationships/slide" Target="/ppt/slides/slide1.xml" Id="R6d12e2ce53fb47eb" /><Relationship Type="http://schemas.openxmlformats.org/officeDocument/2006/relationships/slide" Target="/ppt/slides/slide2.xml" Id="Rf4a88704e65b4cfc" /><Relationship Type="http://schemas.openxmlformats.org/officeDocument/2006/relationships/slide" Target="/ppt/slides/slide3.xml" Id="Rdf7dd707ada54e83" /><Relationship Type="http://schemas.openxmlformats.org/officeDocument/2006/relationships/slide" Target="/ppt/slides/slide4.xml" Id="R8ea0623f16824801" /><Relationship Type="http://schemas.openxmlformats.org/officeDocument/2006/relationships/slide" Target="/ppt/slides/slide5.xml" Id="Rf9382f4880e54ca3" /><Relationship Type="http://schemas.openxmlformats.org/officeDocument/2006/relationships/slide" Target="/ppt/slides/slide6.xml" Id="Rde6e9995fd6b45de" /><Relationship Type="http://schemas.openxmlformats.org/officeDocument/2006/relationships/slide" Target="/ppt/slides/slide7.xml" Id="R4f5d9ded9010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38e09aa87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9f8b9c90942f9" /><Relationship Type="http://schemas.openxmlformats.org/officeDocument/2006/relationships/theme" Target="/ppt/slideMasters/theme/theme1.xml" Id="R45edfec9d9e44b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69f8b9c909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71b12bad4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35bd6d6dc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a77c0a05440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857265afc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154767c904f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00bbc14041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6d0b50e8b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NH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 BILSENTER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72 083 957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9 380 119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HEGGEM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Raumavegen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918 264 795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