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ab0f7f543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57b75e6504918"/>
  </p:sldMasterIdLst>
  <p:sldIdLst>
    <p:sldId xmlns:r="http://schemas.openxmlformats.org/officeDocument/2006/relationships" id="256" r:id="Rf513d0cff7474bd5"/>
    <p:sldId xmlns:r="http://schemas.openxmlformats.org/officeDocument/2006/relationships" id="257" r:id="R3797e6db9370425b"/>
    <p:sldId xmlns:r="http://schemas.openxmlformats.org/officeDocument/2006/relationships" id="258" r:id="Rf3cfba8c12954fb7"/>
    <p:sldId xmlns:r="http://schemas.openxmlformats.org/officeDocument/2006/relationships" id="259" r:id="R382babb06f324a4a"/>
    <p:sldId xmlns:r="http://schemas.openxmlformats.org/officeDocument/2006/relationships" id="260" r:id="Rfe9bbb28fcf1403a"/>
    <p:sldId xmlns:r="http://schemas.openxmlformats.org/officeDocument/2006/relationships" id="261" r:id="R129bcc8c81094731"/>
    <p:sldId xmlns:r="http://schemas.openxmlformats.org/officeDocument/2006/relationships" id="262" r:id="R6c31e29d054f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57b75e6504918" /><Relationship Type="http://schemas.openxmlformats.org/officeDocument/2006/relationships/slide" Target="/ppt/slides/slide1.xml" Id="Rf513d0cff7474bd5" /><Relationship Type="http://schemas.openxmlformats.org/officeDocument/2006/relationships/slide" Target="/ppt/slides/slide2.xml" Id="R3797e6db9370425b" /><Relationship Type="http://schemas.openxmlformats.org/officeDocument/2006/relationships/slide" Target="/ppt/slides/slide3.xml" Id="Rf3cfba8c12954fb7" /><Relationship Type="http://schemas.openxmlformats.org/officeDocument/2006/relationships/slide" Target="/ppt/slides/slide4.xml" Id="R382babb06f324a4a" /><Relationship Type="http://schemas.openxmlformats.org/officeDocument/2006/relationships/slide" Target="/ppt/slides/slide5.xml" Id="Rfe9bbb28fcf1403a" /><Relationship Type="http://schemas.openxmlformats.org/officeDocument/2006/relationships/slide" Target="/ppt/slides/slide6.xml" Id="R129bcc8c81094731" /><Relationship Type="http://schemas.openxmlformats.org/officeDocument/2006/relationships/slide" Target="/ppt/slides/slide7.xml" Id="R6c31e29d054f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047459679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33a9b7514322" /><Relationship Type="http://schemas.openxmlformats.org/officeDocument/2006/relationships/theme" Target="/ppt/slideMasters/theme/theme1.xml" Id="R67d09e3a1d2d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833a9b751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46f7178bd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638186769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02b51c9f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6e2624a9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d16d0cb89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237483e7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4bdf71b4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 Invest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 Invest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6 940 529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ASBJØRN INGE  –  90,4 %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RANDI JOHANNE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