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7f6f6d0cf842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96dd43b0734ee7"/>
  </p:sldMasterIdLst>
  <p:sldIdLst>
    <p:sldId xmlns:r="http://schemas.openxmlformats.org/officeDocument/2006/relationships" id="256" r:id="R38990845fc2b4a21"/>
    <p:sldId xmlns:r="http://schemas.openxmlformats.org/officeDocument/2006/relationships" id="257" r:id="R3a3e7cc103234c02"/>
    <p:sldId xmlns:r="http://schemas.openxmlformats.org/officeDocument/2006/relationships" id="258" r:id="R96ef04a6dd5f4dda"/>
    <p:sldId xmlns:r="http://schemas.openxmlformats.org/officeDocument/2006/relationships" id="259" r:id="R68cc83e260454495"/>
    <p:sldId xmlns:r="http://schemas.openxmlformats.org/officeDocument/2006/relationships" id="260" r:id="R2c3327ea68724b71"/>
    <p:sldId xmlns:r="http://schemas.openxmlformats.org/officeDocument/2006/relationships" id="261" r:id="Rac052a1e5d8241b7"/>
    <p:sldId xmlns:r="http://schemas.openxmlformats.org/officeDocument/2006/relationships" id="262" r:id="R72e1af2b63f64c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6dd43b0734ee7" /><Relationship Type="http://schemas.openxmlformats.org/officeDocument/2006/relationships/slide" Target="/ppt/slides/slide1.xml" Id="R38990845fc2b4a21" /><Relationship Type="http://schemas.openxmlformats.org/officeDocument/2006/relationships/slide" Target="/ppt/slides/slide2.xml" Id="R3a3e7cc103234c02" /><Relationship Type="http://schemas.openxmlformats.org/officeDocument/2006/relationships/slide" Target="/ppt/slides/slide3.xml" Id="R96ef04a6dd5f4dda" /><Relationship Type="http://schemas.openxmlformats.org/officeDocument/2006/relationships/slide" Target="/ppt/slides/slide4.xml" Id="R68cc83e260454495" /><Relationship Type="http://schemas.openxmlformats.org/officeDocument/2006/relationships/slide" Target="/ppt/slides/slide5.xml" Id="R2c3327ea68724b71" /><Relationship Type="http://schemas.openxmlformats.org/officeDocument/2006/relationships/slide" Target="/ppt/slides/slide6.xml" Id="Rac052a1e5d8241b7" /><Relationship Type="http://schemas.openxmlformats.org/officeDocument/2006/relationships/slide" Target="/ppt/slides/slide7.xml" Id="R72e1af2b63f64c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2266fc23594a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b871eac144a45" /><Relationship Type="http://schemas.openxmlformats.org/officeDocument/2006/relationships/theme" Target="/ppt/slideMasters/theme/theme1.xml" Id="R6ae40d36e79e44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4b871eac144a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3240e135244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1deb0f79548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b90b252bd4d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83fdf4afc46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268a9942647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4f5b7ead744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a0b5254e046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TUNGASLETTA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TUNGASLETTA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TUNGASLETTA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TUNGASLETTA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TUNGASLETTA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18 255 424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12 694 258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8 524 282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8 255 462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105 219 850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TUNGASLETTA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KROGSTAD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OLAV KROGSTAD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KROGSTAD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K HOLDING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TUNGASLETTA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918 123 385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TUNGASLETTA AS</a:t>
            </a:r>
          </a:p>
        </p:txBody>
      </p:sp>
    </p:spTree>
  </p:cSld>
  <p:clrMapOvr>
    <a:masterClrMapping xmlns:a="http://schemas.openxmlformats.org/drawingml/2006/main"/>
  </p:clrMapOvr>
</p:sld>
</file>