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9775ae11d45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8b657608774084"/>
  </p:sldMasterIdLst>
  <p:sldIdLst>
    <p:sldId xmlns:r="http://schemas.openxmlformats.org/officeDocument/2006/relationships" id="256" r:id="R21632d67cadb403b"/>
    <p:sldId xmlns:r="http://schemas.openxmlformats.org/officeDocument/2006/relationships" id="257" r:id="R2a25c9c949cf4b63"/>
    <p:sldId xmlns:r="http://schemas.openxmlformats.org/officeDocument/2006/relationships" id="258" r:id="Rca04b0a4f98c4da5"/>
    <p:sldId xmlns:r="http://schemas.openxmlformats.org/officeDocument/2006/relationships" id="259" r:id="R9f7d9cab23b14c2e"/>
    <p:sldId xmlns:r="http://schemas.openxmlformats.org/officeDocument/2006/relationships" id="260" r:id="R10775949b97b47b1"/>
    <p:sldId xmlns:r="http://schemas.openxmlformats.org/officeDocument/2006/relationships" id="261" r:id="R72a84b8bf565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b657608774084" /><Relationship Type="http://schemas.openxmlformats.org/officeDocument/2006/relationships/slide" Target="/ppt/slides/slide1.xml" Id="R21632d67cadb403b" /><Relationship Type="http://schemas.openxmlformats.org/officeDocument/2006/relationships/slide" Target="/ppt/slides/slide2.xml" Id="R2a25c9c949cf4b63" /><Relationship Type="http://schemas.openxmlformats.org/officeDocument/2006/relationships/slide" Target="/ppt/slides/slide3.xml" Id="Rca04b0a4f98c4da5" /><Relationship Type="http://schemas.openxmlformats.org/officeDocument/2006/relationships/slide" Target="/ppt/slides/slide4.xml" Id="R9f7d9cab23b14c2e" /><Relationship Type="http://schemas.openxmlformats.org/officeDocument/2006/relationships/slide" Target="/ppt/slides/slide5.xml" Id="R10775949b97b47b1" /><Relationship Type="http://schemas.openxmlformats.org/officeDocument/2006/relationships/slide" Target="/ppt/slides/slide6.xml" Id="R72a84b8bf565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5e31b5ca345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66581090f4d29" /><Relationship Type="http://schemas.openxmlformats.org/officeDocument/2006/relationships/theme" Target="/ppt/slideMasters/theme/theme1.xml" Id="Rcaff954e081d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66581090f4d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e071c1f80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0f4728b6f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812a2575540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b64d2c1d7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a77082128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0d0ffd5e1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TUNGASLETTA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918 123 385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