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df77e53e8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e49c520984bba"/>
  </p:sldMasterIdLst>
  <p:sldIdLst>
    <p:sldId xmlns:r="http://schemas.openxmlformats.org/officeDocument/2006/relationships" id="256" r:id="R1dd586e76e564c23"/>
    <p:sldId xmlns:r="http://schemas.openxmlformats.org/officeDocument/2006/relationships" id="257" r:id="Rf544ec3b2615494c"/>
    <p:sldId xmlns:r="http://schemas.openxmlformats.org/officeDocument/2006/relationships" id="258" r:id="R658784cfe0c4487a"/>
    <p:sldId xmlns:r="http://schemas.openxmlformats.org/officeDocument/2006/relationships" id="259" r:id="R5624fa55e8ce4fac"/>
    <p:sldId xmlns:r="http://schemas.openxmlformats.org/officeDocument/2006/relationships" id="260" r:id="Receaef54bf014556"/>
    <p:sldId xmlns:r="http://schemas.openxmlformats.org/officeDocument/2006/relationships" id="261" r:id="R1ec4d28c2f754964"/>
    <p:sldId xmlns:r="http://schemas.openxmlformats.org/officeDocument/2006/relationships" id="262" r:id="R6e73e030d9a0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e49c520984bba" /><Relationship Type="http://schemas.openxmlformats.org/officeDocument/2006/relationships/slide" Target="/ppt/slides/slide1.xml" Id="R1dd586e76e564c23" /><Relationship Type="http://schemas.openxmlformats.org/officeDocument/2006/relationships/slide" Target="/ppt/slides/slide2.xml" Id="Rf544ec3b2615494c" /><Relationship Type="http://schemas.openxmlformats.org/officeDocument/2006/relationships/slide" Target="/ppt/slides/slide3.xml" Id="R658784cfe0c4487a" /><Relationship Type="http://schemas.openxmlformats.org/officeDocument/2006/relationships/slide" Target="/ppt/slides/slide4.xml" Id="R5624fa55e8ce4fac" /><Relationship Type="http://schemas.openxmlformats.org/officeDocument/2006/relationships/slide" Target="/ppt/slides/slide5.xml" Id="Receaef54bf014556" /><Relationship Type="http://schemas.openxmlformats.org/officeDocument/2006/relationships/slide" Target="/ppt/slides/slide6.xml" Id="R1ec4d28c2f754964" /><Relationship Type="http://schemas.openxmlformats.org/officeDocument/2006/relationships/slide" Target="/ppt/slides/slide7.xml" Id="R6e73e030d9a0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8b5166090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65bab985348ec" /><Relationship Type="http://schemas.openxmlformats.org/officeDocument/2006/relationships/theme" Target="/ppt/slideMasters/theme/theme1.xml" Id="R6c2119f872d7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65bab9853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90a7ca280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de45494cf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0b7e57b694a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fbd6501f6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a1cacaae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0e08abcf04d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744c26a01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KÅPE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2 447 329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FJELDSTAD PERSSON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KARETHE FJELDSTAD PERSSON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MATTIAS PERSSON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918 098 151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