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abaa022326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5f3ee971645ee"/>
  </p:sldMasterIdLst>
  <p:sldIdLst>
    <p:sldId xmlns:r="http://schemas.openxmlformats.org/officeDocument/2006/relationships" id="256" r:id="R562ab180e2574a0c"/>
    <p:sldId xmlns:r="http://schemas.openxmlformats.org/officeDocument/2006/relationships" id="257" r:id="Rfa54d7a10417450f"/>
    <p:sldId xmlns:r="http://schemas.openxmlformats.org/officeDocument/2006/relationships" id="258" r:id="R32b820530a1343d8"/>
    <p:sldId xmlns:r="http://schemas.openxmlformats.org/officeDocument/2006/relationships" id="259" r:id="R3fa7967c971544ba"/>
    <p:sldId xmlns:r="http://schemas.openxmlformats.org/officeDocument/2006/relationships" id="260" r:id="R41d97a91e7e7405d"/>
    <p:sldId xmlns:r="http://schemas.openxmlformats.org/officeDocument/2006/relationships" id="261" r:id="R5470bb506acf4061"/>
    <p:sldId xmlns:r="http://schemas.openxmlformats.org/officeDocument/2006/relationships" id="262" r:id="Rdded122c94ca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5f3ee971645ee" /><Relationship Type="http://schemas.openxmlformats.org/officeDocument/2006/relationships/slide" Target="/ppt/slides/slide1.xml" Id="R562ab180e2574a0c" /><Relationship Type="http://schemas.openxmlformats.org/officeDocument/2006/relationships/slide" Target="/ppt/slides/slide2.xml" Id="Rfa54d7a10417450f" /><Relationship Type="http://schemas.openxmlformats.org/officeDocument/2006/relationships/slide" Target="/ppt/slides/slide3.xml" Id="R32b820530a1343d8" /><Relationship Type="http://schemas.openxmlformats.org/officeDocument/2006/relationships/slide" Target="/ppt/slides/slide4.xml" Id="R3fa7967c971544ba" /><Relationship Type="http://schemas.openxmlformats.org/officeDocument/2006/relationships/slide" Target="/ppt/slides/slide5.xml" Id="R41d97a91e7e7405d" /><Relationship Type="http://schemas.openxmlformats.org/officeDocument/2006/relationships/slide" Target="/ppt/slides/slide6.xml" Id="R5470bb506acf4061" /><Relationship Type="http://schemas.openxmlformats.org/officeDocument/2006/relationships/slide" Target="/ppt/slides/slide7.xml" Id="Rdded122c94ca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e5fd2d169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b080f265f4b63" /><Relationship Type="http://schemas.openxmlformats.org/officeDocument/2006/relationships/theme" Target="/ppt/slideMasters/theme/theme1.xml" Id="Rff85581a9a5a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b080f265f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dfccdb125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07a7d71bc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673efaf6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7e8df4c78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507cce9bb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cb2cadfa7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383e2c47a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1 409 052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 ERIK ANTHONY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Langva, Bueveien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