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5f509b6aee47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fb2c9f1762486a"/>
  </p:sldMasterIdLst>
  <p:sldIdLst>
    <p:sldId xmlns:r="http://schemas.openxmlformats.org/officeDocument/2006/relationships" id="256" r:id="R58d38f525063434d"/>
    <p:sldId xmlns:r="http://schemas.openxmlformats.org/officeDocument/2006/relationships" id="257" r:id="R2e71fdb7e19f4929"/>
    <p:sldId xmlns:r="http://schemas.openxmlformats.org/officeDocument/2006/relationships" id="258" r:id="R02ebd58f92e54064"/>
    <p:sldId xmlns:r="http://schemas.openxmlformats.org/officeDocument/2006/relationships" id="259" r:id="R77e825823fcc48fe"/>
    <p:sldId xmlns:r="http://schemas.openxmlformats.org/officeDocument/2006/relationships" id="260" r:id="R403fbf80a06c438e"/>
    <p:sldId xmlns:r="http://schemas.openxmlformats.org/officeDocument/2006/relationships" id="261" r:id="R53bc522d181a4e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b2c9f1762486a" /><Relationship Type="http://schemas.openxmlformats.org/officeDocument/2006/relationships/slide" Target="/ppt/slides/slide1.xml" Id="R58d38f525063434d" /><Relationship Type="http://schemas.openxmlformats.org/officeDocument/2006/relationships/slide" Target="/ppt/slides/slide2.xml" Id="R2e71fdb7e19f4929" /><Relationship Type="http://schemas.openxmlformats.org/officeDocument/2006/relationships/slide" Target="/ppt/slides/slide3.xml" Id="R02ebd58f92e54064" /><Relationship Type="http://schemas.openxmlformats.org/officeDocument/2006/relationships/slide" Target="/ppt/slides/slide4.xml" Id="R77e825823fcc48fe" /><Relationship Type="http://schemas.openxmlformats.org/officeDocument/2006/relationships/slide" Target="/ppt/slides/slide5.xml" Id="R403fbf80a06c438e" /><Relationship Type="http://schemas.openxmlformats.org/officeDocument/2006/relationships/slide" Target="/ppt/slides/slide6.xml" Id="R53bc522d181a4e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3e259345c4b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c687d31f149dc" /><Relationship Type="http://schemas.openxmlformats.org/officeDocument/2006/relationships/theme" Target="/ppt/slideMasters/theme/theme1.xml" Id="R6e1883e7442c4a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5c687d31f149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d7c919de64f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1fe7ee6cd46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99c3407db43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4ae50a566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c0ff5a13642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0bc13e7e748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Kristoffer Langva, Bueveien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918 087 311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LULA INVEST AS</a:t>
            </a:r>
          </a:p>
        </p:txBody>
      </p:sp>
    </p:spTree>
  </p:cSld>
  <p:clrMapOvr>
    <a:masterClrMapping xmlns:a="http://schemas.openxmlformats.org/drawingml/2006/main"/>
  </p:clrMapOvr>
</p:sld>
</file>