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08afaa23d84d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6ae97397804270"/>
  </p:sldMasterIdLst>
  <p:sldIdLst>
    <p:sldId xmlns:r="http://schemas.openxmlformats.org/officeDocument/2006/relationships" id="256" r:id="R6dca16fd21b845a9"/>
    <p:sldId xmlns:r="http://schemas.openxmlformats.org/officeDocument/2006/relationships" id="257" r:id="Rfebaeb37a1eb44a3"/>
    <p:sldId xmlns:r="http://schemas.openxmlformats.org/officeDocument/2006/relationships" id="258" r:id="R4804f1e918774959"/>
    <p:sldId xmlns:r="http://schemas.openxmlformats.org/officeDocument/2006/relationships" id="259" r:id="R28835ff03f384374"/>
    <p:sldId xmlns:r="http://schemas.openxmlformats.org/officeDocument/2006/relationships" id="260" r:id="Re55535aeb8e74852"/>
    <p:sldId xmlns:r="http://schemas.openxmlformats.org/officeDocument/2006/relationships" id="261" r:id="R800d9d1bf3dc4724"/>
    <p:sldId xmlns:r="http://schemas.openxmlformats.org/officeDocument/2006/relationships" id="262" r:id="R58dba59c04a140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ae97397804270" /><Relationship Type="http://schemas.openxmlformats.org/officeDocument/2006/relationships/slide" Target="/ppt/slides/slide1.xml" Id="R6dca16fd21b845a9" /><Relationship Type="http://schemas.openxmlformats.org/officeDocument/2006/relationships/slide" Target="/ppt/slides/slide2.xml" Id="Rfebaeb37a1eb44a3" /><Relationship Type="http://schemas.openxmlformats.org/officeDocument/2006/relationships/slide" Target="/ppt/slides/slide3.xml" Id="R4804f1e918774959" /><Relationship Type="http://schemas.openxmlformats.org/officeDocument/2006/relationships/slide" Target="/ppt/slides/slide4.xml" Id="R28835ff03f384374" /><Relationship Type="http://schemas.openxmlformats.org/officeDocument/2006/relationships/slide" Target="/ppt/slides/slide5.xml" Id="Re55535aeb8e74852" /><Relationship Type="http://schemas.openxmlformats.org/officeDocument/2006/relationships/slide" Target="/ppt/slides/slide6.xml" Id="R800d9d1bf3dc4724" /><Relationship Type="http://schemas.openxmlformats.org/officeDocument/2006/relationships/slide" Target="/ppt/slides/slide7.xml" Id="R58dba59c04a140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1f65a0fef47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aa986fbda45ed" /><Relationship Type="http://schemas.openxmlformats.org/officeDocument/2006/relationships/theme" Target="/ppt/slideMasters/theme/theme1.xml" Id="R4011bc15e64b4f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baa986fbda45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7be3a902145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ed19abe8649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725234c844b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7178868024c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2ed95bb3549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5ffade4084e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fbe0de0454e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PENDO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PENDO CONSULT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2 736 976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9 561 037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GOTAAS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Castbergs vei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918 069 704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