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2d383a79964f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e8d60c2eb24718"/>
  </p:sldMasterIdLst>
  <p:sldIdLst>
    <p:sldId xmlns:r="http://schemas.openxmlformats.org/officeDocument/2006/relationships" id="256" r:id="R9cfdc173fd0a419e"/>
    <p:sldId xmlns:r="http://schemas.openxmlformats.org/officeDocument/2006/relationships" id="257" r:id="Rbf1bc2fbc97a4918"/>
    <p:sldId xmlns:r="http://schemas.openxmlformats.org/officeDocument/2006/relationships" id="258" r:id="R53f2204203064b98"/>
    <p:sldId xmlns:r="http://schemas.openxmlformats.org/officeDocument/2006/relationships" id="259" r:id="Ra99cdf93561b4678"/>
    <p:sldId xmlns:r="http://schemas.openxmlformats.org/officeDocument/2006/relationships" id="260" r:id="Rd6356258cb3d4049"/>
    <p:sldId xmlns:r="http://schemas.openxmlformats.org/officeDocument/2006/relationships" id="261" r:id="Rb362277ef50c4316"/>
    <p:sldId xmlns:r="http://schemas.openxmlformats.org/officeDocument/2006/relationships" id="262" r:id="R6fecd3edefb046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e8d60c2eb24718" /><Relationship Type="http://schemas.openxmlformats.org/officeDocument/2006/relationships/slide" Target="/ppt/slides/slide1.xml" Id="R9cfdc173fd0a419e" /><Relationship Type="http://schemas.openxmlformats.org/officeDocument/2006/relationships/slide" Target="/ppt/slides/slide2.xml" Id="Rbf1bc2fbc97a4918" /><Relationship Type="http://schemas.openxmlformats.org/officeDocument/2006/relationships/slide" Target="/ppt/slides/slide3.xml" Id="R53f2204203064b98" /><Relationship Type="http://schemas.openxmlformats.org/officeDocument/2006/relationships/slide" Target="/ppt/slides/slide4.xml" Id="Ra99cdf93561b4678" /><Relationship Type="http://schemas.openxmlformats.org/officeDocument/2006/relationships/slide" Target="/ppt/slides/slide5.xml" Id="Rd6356258cb3d4049" /><Relationship Type="http://schemas.openxmlformats.org/officeDocument/2006/relationships/slide" Target="/ppt/slides/slide6.xml" Id="Rb362277ef50c4316" /><Relationship Type="http://schemas.openxmlformats.org/officeDocument/2006/relationships/slide" Target="/ppt/slides/slide7.xml" Id="R6fecd3edefb046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fc5370b1fb43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a027eb98c4ebc" /><Relationship Type="http://schemas.openxmlformats.org/officeDocument/2006/relationships/theme" Target="/ppt/slideMasters/theme/theme1.xml" Id="R87214d6ffac240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fa027eb98c4e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4205c70fb4d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a60b3a9ac4f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961e19a9294d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2e2bd90164e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864f2d4814d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c1b56db7949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efa87c6cc4a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PER SKARE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SKARE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−954 976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4 522 541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47 138 114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48 231 301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TORILL FRANTZEN SKARE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Uranienborgveien 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917 999 821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SKARE AS</a:t>
            </a:r>
          </a:p>
        </p:txBody>
      </p:sp>
    </p:spTree>
  </p:cSld>
  <p:clrMapOvr>
    <a:masterClrMapping xmlns:a="http://schemas.openxmlformats.org/drawingml/2006/main"/>
  </p:clrMapOvr>
</p:sld>
</file>