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b19f14888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475b7e6514641"/>
  </p:sldMasterIdLst>
  <p:sldIdLst>
    <p:sldId xmlns:r="http://schemas.openxmlformats.org/officeDocument/2006/relationships" id="256" r:id="R32fc60fd93564930"/>
    <p:sldId xmlns:r="http://schemas.openxmlformats.org/officeDocument/2006/relationships" id="257" r:id="Rc862e7ce7c7d4c05"/>
    <p:sldId xmlns:r="http://schemas.openxmlformats.org/officeDocument/2006/relationships" id="258" r:id="R9ad41c6674824d5a"/>
    <p:sldId xmlns:r="http://schemas.openxmlformats.org/officeDocument/2006/relationships" id="259" r:id="Rd16a4fa45470432f"/>
    <p:sldId xmlns:r="http://schemas.openxmlformats.org/officeDocument/2006/relationships" id="260" r:id="Rdf9feb24082b448f"/>
    <p:sldId xmlns:r="http://schemas.openxmlformats.org/officeDocument/2006/relationships" id="261" r:id="R966b1b283848488d"/>
    <p:sldId xmlns:r="http://schemas.openxmlformats.org/officeDocument/2006/relationships" id="262" r:id="R8d52908f4633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475b7e6514641" /><Relationship Type="http://schemas.openxmlformats.org/officeDocument/2006/relationships/slide" Target="/ppt/slides/slide1.xml" Id="R32fc60fd93564930" /><Relationship Type="http://schemas.openxmlformats.org/officeDocument/2006/relationships/slide" Target="/ppt/slides/slide2.xml" Id="Rc862e7ce7c7d4c05" /><Relationship Type="http://schemas.openxmlformats.org/officeDocument/2006/relationships/slide" Target="/ppt/slides/slide3.xml" Id="R9ad41c6674824d5a" /><Relationship Type="http://schemas.openxmlformats.org/officeDocument/2006/relationships/slide" Target="/ppt/slides/slide4.xml" Id="Rd16a4fa45470432f" /><Relationship Type="http://schemas.openxmlformats.org/officeDocument/2006/relationships/slide" Target="/ppt/slides/slide5.xml" Id="Rdf9feb24082b448f" /><Relationship Type="http://schemas.openxmlformats.org/officeDocument/2006/relationships/slide" Target="/ppt/slides/slide6.xml" Id="R966b1b283848488d" /><Relationship Type="http://schemas.openxmlformats.org/officeDocument/2006/relationships/slide" Target="/ppt/slides/slide7.xml" Id="R8d52908f4633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d7f5183c7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5d3a4aed4a0b" /><Relationship Type="http://schemas.openxmlformats.org/officeDocument/2006/relationships/theme" Target="/ppt/slideMasters/theme/theme1.xml" Id="R38b3a539e22b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a5d3a4aed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0087b69c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a27eda93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1c92db0e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8653a018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fe16679e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3ae2a639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56b764d9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