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d47548105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f171298c34776"/>
  </p:sldMasterIdLst>
  <p:sldIdLst>
    <p:sldId xmlns:r="http://schemas.openxmlformats.org/officeDocument/2006/relationships" id="256" r:id="Rd4d9db7a92ed4efb"/>
    <p:sldId xmlns:r="http://schemas.openxmlformats.org/officeDocument/2006/relationships" id="257" r:id="Rcf6a060bff604c80"/>
    <p:sldId xmlns:r="http://schemas.openxmlformats.org/officeDocument/2006/relationships" id="258" r:id="R87832138b0e340f7"/>
    <p:sldId xmlns:r="http://schemas.openxmlformats.org/officeDocument/2006/relationships" id="259" r:id="Rdbb3dc9a184846c9"/>
    <p:sldId xmlns:r="http://schemas.openxmlformats.org/officeDocument/2006/relationships" id="260" r:id="R59ca4b01ebaf40e9"/>
    <p:sldId xmlns:r="http://schemas.openxmlformats.org/officeDocument/2006/relationships" id="261" r:id="R2d4dd5e2e106458a"/>
    <p:sldId xmlns:r="http://schemas.openxmlformats.org/officeDocument/2006/relationships" id="262" r:id="R3ef18605a0b6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f171298c34776" /><Relationship Type="http://schemas.openxmlformats.org/officeDocument/2006/relationships/slide" Target="/ppt/slides/slide1.xml" Id="Rd4d9db7a92ed4efb" /><Relationship Type="http://schemas.openxmlformats.org/officeDocument/2006/relationships/slide" Target="/ppt/slides/slide2.xml" Id="Rcf6a060bff604c80" /><Relationship Type="http://schemas.openxmlformats.org/officeDocument/2006/relationships/slide" Target="/ppt/slides/slide3.xml" Id="R87832138b0e340f7" /><Relationship Type="http://schemas.openxmlformats.org/officeDocument/2006/relationships/slide" Target="/ppt/slides/slide4.xml" Id="Rdbb3dc9a184846c9" /><Relationship Type="http://schemas.openxmlformats.org/officeDocument/2006/relationships/slide" Target="/ppt/slides/slide5.xml" Id="R59ca4b01ebaf40e9" /><Relationship Type="http://schemas.openxmlformats.org/officeDocument/2006/relationships/slide" Target="/ppt/slides/slide6.xml" Id="R2d4dd5e2e106458a" /><Relationship Type="http://schemas.openxmlformats.org/officeDocument/2006/relationships/slide" Target="/ppt/slides/slide7.xml" Id="R3ef18605a0b6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49b7c672b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8fc2ad274047" /><Relationship Type="http://schemas.openxmlformats.org/officeDocument/2006/relationships/theme" Target="/ppt/slideMasters/theme/theme1.xml" Id="Rbe8386ca6ac4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b8fc2ad27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f8cff0e4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5d513d1c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f7b48b4b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382dd6f0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c0df312e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1e58ca57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4ace5e4c9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