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c38b5a388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1ddc64025466d"/>
  </p:sldMasterIdLst>
  <p:sldIdLst>
    <p:sldId xmlns:r="http://schemas.openxmlformats.org/officeDocument/2006/relationships" id="256" r:id="R4d3fe72a35384206"/>
    <p:sldId xmlns:r="http://schemas.openxmlformats.org/officeDocument/2006/relationships" id="257" r:id="R9a1ba7d9f0e74316"/>
    <p:sldId xmlns:r="http://schemas.openxmlformats.org/officeDocument/2006/relationships" id="258" r:id="Rf9f0716645a44984"/>
    <p:sldId xmlns:r="http://schemas.openxmlformats.org/officeDocument/2006/relationships" id="259" r:id="R17c55a2181c54620"/>
    <p:sldId xmlns:r="http://schemas.openxmlformats.org/officeDocument/2006/relationships" id="260" r:id="R7902100fb2ad4103"/>
    <p:sldId xmlns:r="http://schemas.openxmlformats.org/officeDocument/2006/relationships" id="261" r:id="Rd2aac5b98dc64849"/>
    <p:sldId xmlns:r="http://schemas.openxmlformats.org/officeDocument/2006/relationships" id="262" r:id="R6aca4408fb0f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1ddc64025466d" /><Relationship Type="http://schemas.openxmlformats.org/officeDocument/2006/relationships/slide" Target="/ppt/slides/slide1.xml" Id="R4d3fe72a35384206" /><Relationship Type="http://schemas.openxmlformats.org/officeDocument/2006/relationships/slide" Target="/ppt/slides/slide2.xml" Id="R9a1ba7d9f0e74316" /><Relationship Type="http://schemas.openxmlformats.org/officeDocument/2006/relationships/slide" Target="/ppt/slides/slide3.xml" Id="Rf9f0716645a44984" /><Relationship Type="http://schemas.openxmlformats.org/officeDocument/2006/relationships/slide" Target="/ppt/slides/slide4.xml" Id="R17c55a2181c54620" /><Relationship Type="http://schemas.openxmlformats.org/officeDocument/2006/relationships/slide" Target="/ppt/slides/slide5.xml" Id="R7902100fb2ad4103" /><Relationship Type="http://schemas.openxmlformats.org/officeDocument/2006/relationships/slide" Target="/ppt/slides/slide6.xml" Id="Rd2aac5b98dc64849" /><Relationship Type="http://schemas.openxmlformats.org/officeDocument/2006/relationships/slide" Target="/ppt/slides/slide7.xml" Id="R6aca4408fb0f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c249aa138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0dfddd236415d" /><Relationship Type="http://schemas.openxmlformats.org/officeDocument/2006/relationships/theme" Target="/ppt/slideMasters/theme/theme1.xml" Id="R67f3d472c83b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0dfddd236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cdc6bc92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c24909368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daac2957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86ec5ee6c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885a5d21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65451266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9bec8ebc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