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3545c820ce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4cb4d67434e4c"/>
  </p:sldMasterIdLst>
  <p:sldIdLst>
    <p:sldId xmlns:r="http://schemas.openxmlformats.org/officeDocument/2006/relationships" id="256" r:id="R8856f84e9e9e4187"/>
    <p:sldId xmlns:r="http://schemas.openxmlformats.org/officeDocument/2006/relationships" id="257" r:id="Reb9ecb06aecf42da"/>
    <p:sldId xmlns:r="http://schemas.openxmlformats.org/officeDocument/2006/relationships" id="258" r:id="Re0e0e0f6aeb643bd"/>
    <p:sldId xmlns:r="http://schemas.openxmlformats.org/officeDocument/2006/relationships" id="259" r:id="R22638439adbf4dfb"/>
    <p:sldId xmlns:r="http://schemas.openxmlformats.org/officeDocument/2006/relationships" id="260" r:id="Rb562662c24714285"/>
    <p:sldId xmlns:r="http://schemas.openxmlformats.org/officeDocument/2006/relationships" id="261" r:id="Rfb5488c6f67d4317"/>
    <p:sldId xmlns:r="http://schemas.openxmlformats.org/officeDocument/2006/relationships" id="262" r:id="Rf9abc7c406b8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4cb4d67434e4c" /><Relationship Type="http://schemas.openxmlformats.org/officeDocument/2006/relationships/slide" Target="/ppt/slides/slide1.xml" Id="R8856f84e9e9e4187" /><Relationship Type="http://schemas.openxmlformats.org/officeDocument/2006/relationships/slide" Target="/ppt/slides/slide2.xml" Id="Reb9ecb06aecf42da" /><Relationship Type="http://schemas.openxmlformats.org/officeDocument/2006/relationships/slide" Target="/ppt/slides/slide3.xml" Id="Re0e0e0f6aeb643bd" /><Relationship Type="http://schemas.openxmlformats.org/officeDocument/2006/relationships/slide" Target="/ppt/slides/slide4.xml" Id="R22638439adbf4dfb" /><Relationship Type="http://schemas.openxmlformats.org/officeDocument/2006/relationships/slide" Target="/ppt/slides/slide5.xml" Id="Rb562662c24714285" /><Relationship Type="http://schemas.openxmlformats.org/officeDocument/2006/relationships/slide" Target="/ppt/slides/slide6.xml" Id="Rfb5488c6f67d4317" /><Relationship Type="http://schemas.openxmlformats.org/officeDocument/2006/relationships/slide" Target="/ppt/slides/slide7.xml" Id="Rf9abc7c406b8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3d79be967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0a189e83e4359" /><Relationship Type="http://schemas.openxmlformats.org/officeDocument/2006/relationships/theme" Target="/ppt/slideMasters/theme/theme1.xml" Id="R69c775b87e924d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0a189e83e43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f28461121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9bcf0d0e44d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abfc35938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a75d0e9ab48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884b2046a49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a6b1cefae42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a966c55064f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BØMMELFJORD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−12 449 929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39 268 677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454 114 012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486 311 517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BØMELHUK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MOHANA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917 908 923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