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6ce19ecfe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53db7b3c52411b"/>
  </p:sldMasterIdLst>
  <p:sldIdLst>
    <p:sldId xmlns:r="http://schemas.openxmlformats.org/officeDocument/2006/relationships" id="256" r:id="R01b0debe8db140b2"/>
    <p:sldId xmlns:r="http://schemas.openxmlformats.org/officeDocument/2006/relationships" id="257" r:id="R3fd68f164ce041a4"/>
    <p:sldId xmlns:r="http://schemas.openxmlformats.org/officeDocument/2006/relationships" id="258" r:id="R85418e45c26f4ba5"/>
    <p:sldId xmlns:r="http://schemas.openxmlformats.org/officeDocument/2006/relationships" id="259" r:id="R4c733359cf324d2e"/>
    <p:sldId xmlns:r="http://schemas.openxmlformats.org/officeDocument/2006/relationships" id="260" r:id="R22a57df311ca4333"/>
    <p:sldId xmlns:r="http://schemas.openxmlformats.org/officeDocument/2006/relationships" id="261" r:id="Raab783768f264f5a"/>
    <p:sldId xmlns:r="http://schemas.openxmlformats.org/officeDocument/2006/relationships" id="262" r:id="R6418402e73de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3db7b3c52411b" /><Relationship Type="http://schemas.openxmlformats.org/officeDocument/2006/relationships/slide" Target="/ppt/slides/slide1.xml" Id="R01b0debe8db140b2" /><Relationship Type="http://schemas.openxmlformats.org/officeDocument/2006/relationships/slide" Target="/ppt/slides/slide2.xml" Id="R3fd68f164ce041a4" /><Relationship Type="http://schemas.openxmlformats.org/officeDocument/2006/relationships/slide" Target="/ppt/slides/slide3.xml" Id="R85418e45c26f4ba5" /><Relationship Type="http://schemas.openxmlformats.org/officeDocument/2006/relationships/slide" Target="/ppt/slides/slide4.xml" Id="R4c733359cf324d2e" /><Relationship Type="http://schemas.openxmlformats.org/officeDocument/2006/relationships/slide" Target="/ppt/slides/slide5.xml" Id="R22a57df311ca4333" /><Relationship Type="http://schemas.openxmlformats.org/officeDocument/2006/relationships/slide" Target="/ppt/slides/slide6.xml" Id="Raab783768f264f5a" /><Relationship Type="http://schemas.openxmlformats.org/officeDocument/2006/relationships/slide" Target="/ppt/slides/slide7.xml" Id="R6418402e73de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ac5f9caae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67783fc084854" /><Relationship Type="http://schemas.openxmlformats.org/officeDocument/2006/relationships/theme" Target="/ppt/slideMasters/theme/theme1.xml" Id="Ra067bbfb5549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67783fc08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ce1805f3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996eb391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c8910842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ad2f8830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a74b2c335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700d6d45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ddf18078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