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9b58871e694c9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ebd5fc736584e86"/>
  </p:sldMasterIdLst>
  <p:sldIdLst>
    <p:sldId xmlns:r="http://schemas.openxmlformats.org/officeDocument/2006/relationships" id="256" r:id="R4d874f85738e450b"/>
    <p:sldId xmlns:r="http://schemas.openxmlformats.org/officeDocument/2006/relationships" id="257" r:id="Ra7693852211e4471"/>
    <p:sldId xmlns:r="http://schemas.openxmlformats.org/officeDocument/2006/relationships" id="258" r:id="R56015bf9bc7645bb"/>
    <p:sldId xmlns:r="http://schemas.openxmlformats.org/officeDocument/2006/relationships" id="259" r:id="Rf38cde0b1f6e406b"/>
    <p:sldId xmlns:r="http://schemas.openxmlformats.org/officeDocument/2006/relationships" id="260" r:id="Rfaae89fe910c4d4f"/>
    <p:sldId xmlns:r="http://schemas.openxmlformats.org/officeDocument/2006/relationships" id="261" r:id="Re0ed742d55994268"/>
    <p:sldId xmlns:r="http://schemas.openxmlformats.org/officeDocument/2006/relationships" id="262" r:id="Ra2389bc2e3cc426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ebd5fc736584e86" /><Relationship Type="http://schemas.openxmlformats.org/officeDocument/2006/relationships/slide" Target="/ppt/slides/slide1.xml" Id="R4d874f85738e450b" /><Relationship Type="http://schemas.openxmlformats.org/officeDocument/2006/relationships/slide" Target="/ppt/slides/slide2.xml" Id="Ra7693852211e4471" /><Relationship Type="http://schemas.openxmlformats.org/officeDocument/2006/relationships/slide" Target="/ppt/slides/slide3.xml" Id="R56015bf9bc7645bb" /><Relationship Type="http://schemas.openxmlformats.org/officeDocument/2006/relationships/slide" Target="/ppt/slides/slide4.xml" Id="Rf38cde0b1f6e406b" /><Relationship Type="http://schemas.openxmlformats.org/officeDocument/2006/relationships/slide" Target="/ppt/slides/slide5.xml" Id="Rfaae89fe910c4d4f" /><Relationship Type="http://schemas.openxmlformats.org/officeDocument/2006/relationships/slide" Target="/ppt/slides/slide6.xml" Id="Re0ed742d55994268" /><Relationship Type="http://schemas.openxmlformats.org/officeDocument/2006/relationships/slide" Target="/ppt/slides/slide7.xml" Id="Ra2389bc2e3cc426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11ace430a9c47d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0af2ac960c4b21" /><Relationship Type="http://schemas.openxmlformats.org/officeDocument/2006/relationships/theme" Target="/ppt/slideMasters/theme/theme1.xml" Id="R8104d86f0b9d402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e0af2ac960c4b2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14b88e27f54a9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8d2c52bd734b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f4d9ea5e8143e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0eb1abe7ec48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97dc477c6446f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7483903bf42478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3a0129f1254de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ITERATIV EIENDOM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ITERATIV EIENDOM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1 758 565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−3 946 735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−3 827 386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−12 663 639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127 766 126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 LINDSTAD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917 874 646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ITERATIV EIENDOM AS</a:t>
            </a:r>
          </a:p>
        </p:txBody>
      </p:sp>
    </p:spTree>
  </p:cSld>
  <p:clrMapOvr>
    <a:masterClrMapping xmlns:a="http://schemas.openxmlformats.org/drawingml/2006/main"/>
  </p:clrMapOvr>
</p:sld>
</file>