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686b92af9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a652d95034a10"/>
  </p:sldMasterIdLst>
  <p:sldIdLst>
    <p:sldId xmlns:r="http://schemas.openxmlformats.org/officeDocument/2006/relationships" id="256" r:id="R1eab394e3b4b4f6a"/>
    <p:sldId xmlns:r="http://schemas.openxmlformats.org/officeDocument/2006/relationships" id="257" r:id="R4846e9271e3f4a50"/>
    <p:sldId xmlns:r="http://schemas.openxmlformats.org/officeDocument/2006/relationships" id="258" r:id="Rad3cbefb43574a89"/>
    <p:sldId xmlns:r="http://schemas.openxmlformats.org/officeDocument/2006/relationships" id="259" r:id="R8951e4f82b994c55"/>
    <p:sldId xmlns:r="http://schemas.openxmlformats.org/officeDocument/2006/relationships" id="260" r:id="R385d25c4459a4d06"/>
    <p:sldId xmlns:r="http://schemas.openxmlformats.org/officeDocument/2006/relationships" id="261" r:id="Rf60409ebcead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a652d95034a10" /><Relationship Type="http://schemas.openxmlformats.org/officeDocument/2006/relationships/slide" Target="/ppt/slides/slide1.xml" Id="R1eab394e3b4b4f6a" /><Relationship Type="http://schemas.openxmlformats.org/officeDocument/2006/relationships/slide" Target="/ppt/slides/slide2.xml" Id="R4846e9271e3f4a50" /><Relationship Type="http://schemas.openxmlformats.org/officeDocument/2006/relationships/slide" Target="/ppt/slides/slide3.xml" Id="Rad3cbefb43574a89" /><Relationship Type="http://schemas.openxmlformats.org/officeDocument/2006/relationships/slide" Target="/ppt/slides/slide4.xml" Id="R8951e4f82b994c55" /><Relationship Type="http://schemas.openxmlformats.org/officeDocument/2006/relationships/slide" Target="/ppt/slides/slide5.xml" Id="R385d25c4459a4d06" /><Relationship Type="http://schemas.openxmlformats.org/officeDocument/2006/relationships/slide" Target="/ppt/slides/slide6.xml" Id="Rf60409ebcead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badc2c435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17dbbb7d46f3" /><Relationship Type="http://schemas.openxmlformats.org/officeDocument/2006/relationships/theme" Target="/ppt/slideMasters/theme/theme1.xml" Id="R97380a0fb0c9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217dbbb7d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01a6c1f5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f1c5f0422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506e5a313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5896c3efe49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f422c357f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e986daf74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ITERATIV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