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6a7d3618324f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102804e6ef4f45"/>
  </p:sldMasterIdLst>
  <p:sldIdLst>
    <p:sldId xmlns:r="http://schemas.openxmlformats.org/officeDocument/2006/relationships" id="256" r:id="Ra5b7b6b6b9984d7e"/>
    <p:sldId xmlns:r="http://schemas.openxmlformats.org/officeDocument/2006/relationships" id="257" r:id="R532bc362ce3d4fa2"/>
    <p:sldId xmlns:r="http://schemas.openxmlformats.org/officeDocument/2006/relationships" id="258" r:id="R71ec7b5832be4752"/>
    <p:sldId xmlns:r="http://schemas.openxmlformats.org/officeDocument/2006/relationships" id="259" r:id="Rdf80c585225244d1"/>
    <p:sldId xmlns:r="http://schemas.openxmlformats.org/officeDocument/2006/relationships" id="260" r:id="R9668c8ef2c3a4f65"/>
    <p:sldId xmlns:r="http://schemas.openxmlformats.org/officeDocument/2006/relationships" id="261" r:id="R554868164cfc41ad"/>
    <p:sldId xmlns:r="http://schemas.openxmlformats.org/officeDocument/2006/relationships" id="262" r:id="R69cbe783626d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02804e6ef4f45" /><Relationship Type="http://schemas.openxmlformats.org/officeDocument/2006/relationships/slide" Target="/ppt/slides/slide1.xml" Id="Ra5b7b6b6b9984d7e" /><Relationship Type="http://schemas.openxmlformats.org/officeDocument/2006/relationships/slide" Target="/ppt/slides/slide2.xml" Id="R532bc362ce3d4fa2" /><Relationship Type="http://schemas.openxmlformats.org/officeDocument/2006/relationships/slide" Target="/ppt/slides/slide3.xml" Id="R71ec7b5832be4752" /><Relationship Type="http://schemas.openxmlformats.org/officeDocument/2006/relationships/slide" Target="/ppt/slides/slide4.xml" Id="Rdf80c585225244d1" /><Relationship Type="http://schemas.openxmlformats.org/officeDocument/2006/relationships/slide" Target="/ppt/slides/slide5.xml" Id="R9668c8ef2c3a4f65" /><Relationship Type="http://schemas.openxmlformats.org/officeDocument/2006/relationships/slide" Target="/ppt/slides/slide6.xml" Id="R554868164cfc41ad" /><Relationship Type="http://schemas.openxmlformats.org/officeDocument/2006/relationships/slide" Target="/ppt/slides/slide7.xml" Id="R69cbe783626d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f638e430749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38bb5bd024c7b" /><Relationship Type="http://schemas.openxmlformats.org/officeDocument/2006/relationships/theme" Target="/ppt/slideMasters/theme/theme1.xml" Id="Rf313b7aff77348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38bb5bd024c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a204b537d40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8d0479cc145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dac7242b64a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70645c77045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9008ea0c846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e8d654b044e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6d35a51784f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QRG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−10 443 339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1 050 344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ELYSTRAND ELIJAH N G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