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5c1515ad1e42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2f8c58fff74f51"/>
  </p:sldMasterIdLst>
  <p:sldIdLst>
    <p:sldId xmlns:r="http://schemas.openxmlformats.org/officeDocument/2006/relationships" id="256" r:id="R83f7303efae74d2e"/>
    <p:sldId xmlns:r="http://schemas.openxmlformats.org/officeDocument/2006/relationships" id="257" r:id="R0b00f532fa7642f9"/>
    <p:sldId xmlns:r="http://schemas.openxmlformats.org/officeDocument/2006/relationships" id="258" r:id="Rf3023a4cbef345f5"/>
    <p:sldId xmlns:r="http://schemas.openxmlformats.org/officeDocument/2006/relationships" id="259" r:id="Rd6d038fc8c784405"/>
    <p:sldId xmlns:r="http://schemas.openxmlformats.org/officeDocument/2006/relationships" id="260" r:id="Ra2ad8fe539f7445f"/>
    <p:sldId xmlns:r="http://schemas.openxmlformats.org/officeDocument/2006/relationships" id="261" r:id="R308eeb950fcf49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2f8c58fff74f51" /><Relationship Type="http://schemas.openxmlformats.org/officeDocument/2006/relationships/slide" Target="/ppt/slides/slide1.xml" Id="R83f7303efae74d2e" /><Relationship Type="http://schemas.openxmlformats.org/officeDocument/2006/relationships/slide" Target="/ppt/slides/slide2.xml" Id="R0b00f532fa7642f9" /><Relationship Type="http://schemas.openxmlformats.org/officeDocument/2006/relationships/slide" Target="/ppt/slides/slide3.xml" Id="Rf3023a4cbef345f5" /><Relationship Type="http://schemas.openxmlformats.org/officeDocument/2006/relationships/slide" Target="/ppt/slides/slide4.xml" Id="Rd6d038fc8c784405" /><Relationship Type="http://schemas.openxmlformats.org/officeDocument/2006/relationships/slide" Target="/ppt/slides/slide5.xml" Id="Ra2ad8fe539f7445f" /><Relationship Type="http://schemas.openxmlformats.org/officeDocument/2006/relationships/slide" Target="/ppt/slides/slide6.xml" Id="R308eeb950fcf49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3da86737ce4e4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25b6da6f354bbd" /><Relationship Type="http://schemas.openxmlformats.org/officeDocument/2006/relationships/theme" Target="/ppt/slideMasters/theme/theme1.xml" Id="R2aa3a0ab3b454c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25b6da6f354b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1bce704eb44a0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d2415e718742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9c1a68cbd143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3f5ea46f974a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dee27213404e6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74f9d802804a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QRG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Martin Linges vei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1364 Fornebu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917 867 607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QRG HOLDING AS</a:t>
            </a:r>
          </a:p>
        </p:txBody>
      </p:sp>
    </p:spTree>
  </p:cSld>
  <p:clrMapOvr>
    <a:masterClrMapping xmlns:a="http://schemas.openxmlformats.org/drawingml/2006/main"/>
  </p:clrMapOvr>
</p:sld>
</file>