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4478d6535f7d4b83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026ca4c051094d41"/>
  </p:sldMasterIdLst>
  <p:sldIdLst>
    <p:sldId xmlns:r="http://schemas.openxmlformats.org/officeDocument/2006/relationships" id="256" r:id="R5535329e4dd14eee"/>
    <p:sldId xmlns:r="http://schemas.openxmlformats.org/officeDocument/2006/relationships" id="257" r:id="Rc0117453b08a4d2d"/>
    <p:sldId xmlns:r="http://schemas.openxmlformats.org/officeDocument/2006/relationships" id="258" r:id="Rcbfb1109337440b5"/>
    <p:sldId xmlns:r="http://schemas.openxmlformats.org/officeDocument/2006/relationships" id="259" r:id="Rf0a489ce39424ef3"/>
    <p:sldId xmlns:r="http://schemas.openxmlformats.org/officeDocument/2006/relationships" id="260" r:id="R24ed481a01174152"/>
    <p:sldId xmlns:r="http://schemas.openxmlformats.org/officeDocument/2006/relationships" id="261" r:id="Rf7c6ab733e2747e2"/>
    <p:sldId xmlns:r="http://schemas.openxmlformats.org/officeDocument/2006/relationships" id="262" r:id="Re357565386654526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026ca4c051094d41" /><Relationship Type="http://schemas.openxmlformats.org/officeDocument/2006/relationships/slide" Target="/ppt/slides/slide1.xml" Id="R5535329e4dd14eee" /><Relationship Type="http://schemas.openxmlformats.org/officeDocument/2006/relationships/slide" Target="/ppt/slides/slide2.xml" Id="Rc0117453b08a4d2d" /><Relationship Type="http://schemas.openxmlformats.org/officeDocument/2006/relationships/slide" Target="/ppt/slides/slide3.xml" Id="Rcbfb1109337440b5" /><Relationship Type="http://schemas.openxmlformats.org/officeDocument/2006/relationships/slide" Target="/ppt/slides/slide4.xml" Id="Rf0a489ce39424ef3" /><Relationship Type="http://schemas.openxmlformats.org/officeDocument/2006/relationships/slide" Target="/ppt/slides/slide5.xml" Id="R24ed481a01174152" /><Relationship Type="http://schemas.openxmlformats.org/officeDocument/2006/relationships/slide" Target="/ppt/slides/slide6.xml" Id="Rf7c6ab733e2747e2" /><Relationship Type="http://schemas.openxmlformats.org/officeDocument/2006/relationships/slide" Target="/ppt/slides/slide7.xml" Id="Re357565386654526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b35e796360914da0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91bb6b3828f4339" /><Relationship Type="http://schemas.openxmlformats.org/officeDocument/2006/relationships/theme" Target="/ppt/slideMasters/theme/theme1.xml" Id="R57698ed2cd484b0f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091bb6b3828f4339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8b1da7437be4f42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c0317de2cfc437d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781297561f04980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c207a033ce0437d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ffc42a71601489d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1ad26e29b8548a7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4a4b1c317e94313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FMH DRIFT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FMH DRIFT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FMH DRIFT AS ble etablert [år] og holder til i Finnsnes.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FMH DRIFT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FMH DRIFT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FMH DRIFT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270 980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−2 117 295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5 257 026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86 888 477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87 137 889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FMH DRIFT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FRANK MAGNE HANSEN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FMH DRIFT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c/o Frank Magne Hansen, Sandvikveien 27B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9300 Finnsnes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917 864 640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FMH DRIFT AS</a:t>
            </a:r>
          </a:p>
        </p:txBody>
      </p:sp>
    </p:spTree>
  </p:cSld>
  <p:clrMapOvr>
    <a:masterClrMapping xmlns:a="http://schemas.openxmlformats.org/drawingml/2006/main"/>
  </p:clrMapOvr>
</p:sld>
</file>