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18d8ad8fb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ed1ebcc884717"/>
  </p:sldMasterIdLst>
  <p:sldIdLst>
    <p:sldId xmlns:r="http://schemas.openxmlformats.org/officeDocument/2006/relationships" id="256" r:id="Rc6310a8a8c8e46f9"/>
    <p:sldId xmlns:r="http://schemas.openxmlformats.org/officeDocument/2006/relationships" id="257" r:id="R8efdca255237405b"/>
    <p:sldId xmlns:r="http://schemas.openxmlformats.org/officeDocument/2006/relationships" id="258" r:id="R464b5a2ce5c94997"/>
    <p:sldId xmlns:r="http://schemas.openxmlformats.org/officeDocument/2006/relationships" id="259" r:id="R1987e59ffca94339"/>
    <p:sldId xmlns:r="http://schemas.openxmlformats.org/officeDocument/2006/relationships" id="260" r:id="R21a23748b43e48ed"/>
    <p:sldId xmlns:r="http://schemas.openxmlformats.org/officeDocument/2006/relationships" id="261" r:id="Rd26dd52e23844af8"/>
    <p:sldId xmlns:r="http://schemas.openxmlformats.org/officeDocument/2006/relationships" id="262" r:id="R714232a0d3d9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ed1ebcc884717" /><Relationship Type="http://schemas.openxmlformats.org/officeDocument/2006/relationships/slide" Target="/ppt/slides/slide1.xml" Id="Rc6310a8a8c8e46f9" /><Relationship Type="http://schemas.openxmlformats.org/officeDocument/2006/relationships/slide" Target="/ppt/slides/slide2.xml" Id="R8efdca255237405b" /><Relationship Type="http://schemas.openxmlformats.org/officeDocument/2006/relationships/slide" Target="/ppt/slides/slide3.xml" Id="R464b5a2ce5c94997" /><Relationship Type="http://schemas.openxmlformats.org/officeDocument/2006/relationships/slide" Target="/ppt/slides/slide4.xml" Id="R1987e59ffca94339" /><Relationship Type="http://schemas.openxmlformats.org/officeDocument/2006/relationships/slide" Target="/ppt/slides/slide5.xml" Id="R21a23748b43e48ed" /><Relationship Type="http://schemas.openxmlformats.org/officeDocument/2006/relationships/slide" Target="/ppt/slides/slide6.xml" Id="Rd26dd52e23844af8" /><Relationship Type="http://schemas.openxmlformats.org/officeDocument/2006/relationships/slide" Target="/ppt/slides/slide7.xml" Id="R714232a0d3d9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205061efd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eb02e09e4695" /><Relationship Type="http://schemas.openxmlformats.org/officeDocument/2006/relationships/theme" Target="/ppt/slideMasters/theme/theme1.xml" Id="R7d3d32508b11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4eb02e09e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61f7181d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afde1e06e43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43ed44ea4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cc82b509f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458a7680a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9e3c3dff346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253f34a1c40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