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ab73cb027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48ee7bb794114"/>
  </p:sldMasterIdLst>
  <p:sldIdLst>
    <p:sldId xmlns:r="http://schemas.openxmlformats.org/officeDocument/2006/relationships" id="256" r:id="R5551509bdbfc4494"/>
    <p:sldId xmlns:r="http://schemas.openxmlformats.org/officeDocument/2006/relationships" id="257" r:id="R689f3e62e804463a"/>
    <p:sldId xmlns:r="http://schemas.openxmlformats.org/officeDocument/2006/relationships" id="258" r:id="R012449a668194748"/>
    <p:sldId xmlns:r="http://schemas.openxmlformats.org/officeDocument/2006/relationships" id="259" r:id="Re57b7f73b18747d8"/>
    <p:sldId xmlns:r="http://schemas.openxmlformats.org/officeDocument/2006/relationships" id="260" r:id="Rd9e2e836e2214c3e"/>
    <p:sldId xmlns:r="http://schemas.openxmlformats.org/officeDocument/2006/relationships" id="261" r:id="Rcbb56990fac240eb"/>
    <p:sldId xmlns:r="http://schemas.openxmlformats.org/officeDocument/2006/relationships" id="262" r:id="Rf8fb4a943dda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48ee7bb794114" /><Relationship Type="http://schemas.openxmlformats.org/officeDocument/2006/relationships/slide" Target="/ppt/slides/slide1.xml" Id="R5551509bdbfc4494" /><Relationship Type="http://schemas.openxmlformats.org/officeDocument/2006/relationships/slide" Target="/ppt/slides/slide2.xml" Id="R689f3e62e804463a" /><Relationship Type="http://schemas.openxmlformats.org/officeDocument/2006/relationships/slide" Target="/ppt/slides/slide3.xml" Id="R012449a668194748" /><Relationship Type="http://schemas.openxmlformats.org/officeDocument/2006/relationships/slide" Target="/ppt/slides/slide4.xml" Id="Re57b7f73b18747d8" /><Relationship Type="http://schemas.openxmlformats.org/officeDocument/2006/relationships/slide" Target="/ppt/slides/slide5.xml" Id="Rd9e2e836e2214c3e" /><Relationship Type="http://schemas.openxmlformats.org/officeDocument/2006/relationships/slide" Target="/ppt/slides/slide6.xml" Id="Rcbb56990fac240eb" /><Relationship Type="http://schemas.openxmlformats.org/officeDocument/2006/relationships/slide" Target="/ppt/slides/slide7.xml" Id="Rf8fb4a943dda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7a7a326e3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b05c8b00e457c" /><Relationship Type="http://schemas.openxmlformats.org/officeDocument/2006/relationships/theme" Target="/ppt/slideMasters/theme/theme1.xml" Id="R0bdb8e7fa0f6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b05c8b00e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9944b1c8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5914ccfa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748b338f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aa4723f4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a056b12e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f0f13e0343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352c7343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