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36bb69724b49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1a6e175a3a4d5d"/>
  </p:sldMasterIdLst>
  <p:sldIdLst>
    <p:sldId xmlns:r="http://schemas.openxmlformats.org/officeDocument/2006/relationships" id="256" r:id="R0eba20b4485a4952"/>
    <p:sldId xmlns:r="http://schemas.openxmlformats.org/officeDocument/2006/relationships" id="257" r:id="R57216f0d764847ee"/>
    <p:sldId xmlns:r="http://schemas.openxmlformats.org/officeDocument/2006/relationships" id="258" r:id="R9054e781867f4bdd"/>
    <p:sldId xmlns:r="http://schemas.openxmlformats.org/officeDocument/2006/relationships" id="259" r:id="R282bf01c6ad04b09"/>
    <p:sldId xmlns:r="http://schemas.openxmlformats.org/officeDocument/2006/relationships" id="260" r:id="R1858167cc3dc4f28"/>
    <p:sldId xmlns:r="http://schemas.openxmlformats.org/officeDocument/2006/relationships" id="261" r:id="Re5017922c97d4b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a6e175a3a4d5d" /><Relationship Type="http://schemas.openxmlformats.org/officeDocument/2006/relationships/slide" Target="/ppt/slides/slide1.xml" Id="R0eba20b4485a4952" /><Relationship Type="http://schemas.openxmlformats.org/officeDocument/2006/relationships/slide" Target="/ppt/slides/slide2.xml" Id="R57216f0d764847ee" /><Relationship Type="http://schemas.openxmlformats.org/officeDocument/2006/relationships/slide" Target="/ppt/slides/slide3.xml" Id="R9054e781867f4bdd" /><Relationship Type="http://schemas.openxmlformats.org/officeDocument/2006/relationships/slide" Target="/ppt/slides/slide4.xml" Id="R282bf01c6ad04b09" /><Relationship Type="http://schemas.openxmlformats.org/officeDocument/2006/relationships/slide" Target="/ppt/slides/slide5.xml" Id="R1858167cc3dc4f28" /><Relationship Type="http://schemas.openxmlformats.org/officeDocument/2006/relationships/slide" Target="/ppt/slides/slide6.xml" Id="Re5017922c97d4b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73d54c96647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07567cf3c4147" /><Relationship Type="http://schemas.openxmlformats.org/officeDocument/2006/relationships/theme" Target="/ppt/slideMasters/theme/theme1.xml" Id="Rc4aae42fb08240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207567cf3c41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141f9aa704c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cfffe7f4040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560137b1145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79719811941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edaf829be4c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3854d08484e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INSIGNIS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917 835 810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