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687c779f4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91d750daf4566"/>
  </p:sldMasterIdLst>
  <p:sldIdLst>
    <p:sldId xmlns:r="http://schemas.openxmlformats.org/officeDocument/2006/relationships" id="256" r:id="R69f3a195f42947fb"/>
    <p:sldId xmlns:r="http://schemas.openxmlformats.org/officeDocument/2006/relationships" id="257" r:id="Raab38fb7d95c4f42"/>
    <p:sldId xmlns:r="http://schemas.openxmlformats.org/officeDocument/2006/relationships" id="258" r:id="R33402dee39964332"/>
    <p:sldId xmlns:r="http://schemas.openxmlformats.org/officeDocument/2006/relationships" id="259" r:id="Rb12bf1111cdb4f48"/>
    <p:sldId xmlns:r="http://schemas.openxmlformats.org/officeDocument/2006/relationships" id="260" r:id="Re988695ea43d4b89"/>
    <p:sldId xmlns:r="http://schemas.openxmlformats.org/officeDocument/2006/relationships" id="261" r:id="R4f2bda8b055845ff"/>
    <p:sldId xmlns:r="http://schemas.openxmlformats.org/officeDocument/2006/relationships" id="262" r:id="R3e4bd55cd6f1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91d750daf4566" /><Relationship Type="http://schemas.openxmlformats.org/officeDocument/2006/relationships/slide" Target="/ppt/slides/slide1.xml" Id="R69f3a195f42947fb" /><Relationship Type="http://schemas.openxmlformats.org/officeDocument/2006/relationships/slide" Target="/ppt/slides/slide2.xml" Id="Raab38fb7d95c4f42" /><Relationship Type="http://schemas.openxmlformats.org/officeDocument/2006/relationships/slide" Target="/ppt/slides/slide3.xml" Id="R33402dee39964332" /><Relationship Type="http://schemas.openxmlformats.org/officeDocument/2006/relationships/slide" Target="/ppt/slides/slide4.xml" Id="Rb12bf1111cdb4f48" /><Relationship Type="http://schemas.openxmlformats.org/officeDocument/2006/relationships/slide" Target="/ppt/slides/slide5.xml" Id="Re988695ea43d4b89" /><Relationship Type="http://schemas.openxmlformats.org/officeDocument/2006/relationships/slide" Target="/ppt/slides/slide6.xml" Id="R4f2bda8b055845ff" /><Relationship Type="http://schemas.openxmlformats.org/officeDocument/2006/relationships/slide" Target="/ppt/slides/slide7.xml" Id="R3e4bd55cd6f1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b58276d8f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709da445e4586" /><Relationship Type="http://schemas.openxmlformats.org/officeDocument/2006/relationships/theme" Target="/ppt/slideMasters/theme/theme1.xml" Id="Rc2b4f32fc5f2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709da445e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c53b6bd746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3c2b73c55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e2de335a3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8ef9ac23e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89fa358b7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42d4cb94e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5a6192a7a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EIENDOM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54 282 582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