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a956b2c5a9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ec157f09242d9"/>
  </p:sldMasterIdLst>
  <p:sldIdLst>
    <p:sldId xmlns:r="http://schemas.openxmlformats.org/officeDocument/2006/relationships" id="256" r:id="Rf7d83d37a01c4816"/>
    <p:sldId xmlns:r="http://schemas.openxmlformats.org/officeDocument/2006/relationships" id="257" r:id="Rf58cf9caa9be411b"/>
    <p:sldId xmlns:r="http://schemas.openxmlformats.org/officeDocument/2006/relationships" id="258" r:id="Rf556ff1a5d4640de"/>
    <p:sldId xmlns:r="http://schemas.openxmlformats.org/officeDocument/2006/relationships" id="259" r:id="R59be8a8bba1c4ad3"/>
    <p:sldId xmlns:r="http://schemas.openxmlformats.org/officeDocument/2006/relationships" id="260" r:id="R124bd9ab43a7495a"/>
    <p:sldId xmlns:r="http://schemas.openxmlformats.org/officeDocument/2006/relationships" id="261" r:id="R25c5fd7ce771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ec157f09242d9" /><Relationship Type="http://schemas.openxmlformats.org/officeDocument/2006/relationships/slide" Target="/ppt/slides/slide1.xml" Id="Rf7d83d37a01c4816" /><Relationship Type="http://schemas.openxmlformats.org/officeDocument/2006/relationships/slide" Target="/ppt/slides/slide2.xml" Id="Rf58cf9caa9be411b" /><Relationship Type="http://schemas.openxmlformats.org/officeDocument/2006/relationships/slide" Target="/ppt/slides/slide3.xml" Id="Rf556ff1a5d4640de" /><Relationship Type="http://schemas.openxmlformats.org/officeDocument/2006/relationships/slide" Target="/ppt/slides/slide4.xml" Id="R59be8a8bba1c4ad3" /><Relationship Type="http://schemas.openxmlformats.org/officeDocument/2006/relationships/slide" Target="/ppt/slides/slide5.xml" Id="R124bd9ab43a7495a" /><Relationship Type="http://schemas.openxmlformats.org/officeDocument/2006/relationships/slide" Target="/ppt/slides/slide6.xml" Id="R25c5fd7ce771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2f170cc3547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0696dddd4bf3" /><Relationship Type="http://schemas.openxmlformats.org/officeDocument/2006/relationships/theme" Target="/ppt/slideMasters/theme/theme1.xml" Id="R23193166fc9e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b0696dddd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9cf70ec6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51996497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ca1e33d14a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5cfe3615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1b4d0c522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be7ecdbd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917 826 978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EIENDOM AS</a:t>
            </a:r>
          </a:p>
        </p:txBody>
      </p:sp>
    </p:spTree>
  </p:cSld>
  <p:clrMapOvr>
    <a:masterClrMapping xmlns:a="http://schemas.openxmlformats.org/drawingml/2006/main"/>
  </p:clrMapOvr>
</p:sld>
</file>