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98eb14e8f047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6d37d1a8874ad1"/>
  </p:sldMasterIdLst>
  <p:sldIdLst>
    <p:sldId xmlns:r="http://schemas.openxmlformats.org/officeDocument/2006/relationships" id="256" r:id="Ra29679f0cb8b4448"/>
    <p:sldId xmlns:r="http://schemas.openxmlformats.org/officeDocument/2006/relationships" id="257" r:id="R14d5d0b9a7544497"/>
    <p:sldId xmlns:r="http://schemas.openxmlformats.org/officeDocument/2006/relationships" id="258" r:id="R93d9f5bb75a84be4"/>
    <p:sldId xmlns:r="http://schemas.openxmlformats.org/officeDocument/2006/relationships" id="259" r:id="R664e7601dbc74efe"/>
    <p:sldId xmlns:r="http://schemas.openxmlformats.org/officeDocument/2006/relationships" id="260" r:id="Rd2a4874f0e5d4f5f"/>
    <p:sldId xmlns:r="http://schemas.openxmlformats.org/officeDocument/2006/relationships" id="261" r:id="R185da060ef23427f"/>
    <p:sldId xmlns:r="http://schemas.openxmlformats.org/officeDocument/2006/relationships" id="262" r:id="R9b46bd3ecd474a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6d37d1a8874ad1" /><Relationship Type="http://schemas.openxmlformats.org/officeDocument/2006/relationships/slide" Target="/ppt/slides/slide1.xml" Id="Ra29679f0cb8b4448" /><Relationship Type="http://schemas.openxmlformats.org/officeDocument/2006/relationships/slide" Target="/ppt/slides/slide2.xml" Id="R14d5d0b9a7544497" /><Relationship Type="http://schemas.openxmlformats.org/officeDocument/2006/relationships/slide" Target="/ppt/slides/slide3.xml" Id="R93d9f5bb75a84be4" /><Relationship Type="http://schemas.openxmlformats.org/officeDocument/2006/relationships/slide" Target="/ppt/slides/slide4.xml" Id="R664e7601dbc74efe" /><Relationship Type="http://schemas.openxmlformats.org/officeDocument/2006/relationships/slide" Target="/ppt/slides/slide5.xml" Id="Rd2a4874f0e5d4f5f" /><Relationship Type="http://schemas.openxmlformats.org/officeDocument/2006/relationships/slide" Target="/ppt/slides/slide6.xml" Id="R185da060ef23427f" /><Relationship Type="http://schemas.openxmlformats.org/officeDocument/2006/relationships/slide" Target="/ppt/slides/slide7.xml" Id="R9b46bd3ecd474a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3ba2fa850d4a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97a82d6634b12" /><Relationship Type="http://schemas.openxmlformats.org/officeDocument/2006/relationships/theme" Target="/ppt/slideMasters/theme/theme1.xml" Id="R6fe54384514940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f97a82d6634b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90ff7d7f04d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5615b749448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06a6ead064d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cda0e36de4b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cd554ebef44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e54aaae4542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5467578bd42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DH INVEST AS ble etablert [år] og holder til i Hopland.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941 835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987 586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3 051 235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6 462 871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HOPLAND DAG FINN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Djuvstein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6796 Hopland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917 811 121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