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cd413cb95343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9cade99a404bb9"/>
  </p:sldMasterIdLst>
  <p:sldIdLst>
    <p:sldId xmlns:r="http://schemas.openxmlformats.org/officeDocument/2006/relationships" id="256" r:id="R3e4725143db5420e"/>
    <p:sldId xmlns:r="http://schemas.openxmlformats.org/officeDocument/2006/relationships" id="257" r:id="Rdb35d53a8f3e4f9b"/>
    <p:sldId xmlns:r="http://schemas.openxmlformats.org/officeDocument/2006/relationships" id="258" r:id="R2cd149e2dcfe4841"/>
    <p:sldId xmlns:r="http://schemas.openxmlformats.org/officeDocument/2006/relationships" id="259" r:id="R77b7ae26b76f4981"/>
    <p:sldId xmlns:r="http://schemas.openxmlformats.org/officeDocument/2006/relationships" id="260" r:id="Rbfdfef8536c1495b"/>
    <p:sldId xmlns:r="http://schemas.openxmlformats.org/officeDocument/2006/relationships" id="261" r:id="R1e073090c0cd42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9cade99a404bb9" /><Relationship Type="http://schemas.openxmlformats.org/officeDocument/2006/relationships/slide" Target="/ppt/slides/slide1.xml" Id="R3e4725143db5420e" /><Relationship Type="http://schemas.openxmlformats.org/officeDocument/2006/relationships/slide" Target="/ppt/slides/slide2.xml" Id="Rdb35d53a8f3e4f9b" /><Relationship Type="http://schemas.openxmlformats.org/officeDocument/2006/relationships/slide" Target="/ppt/slides/slide3.xml" Id="R2cd149e2dcfe4841" /><Relationship Type="http://schemas.openxmlformats.org/officeDocument/2006/relationships/slide" Target="/ppt/slides/slide4.xml" Id="R77b7ae26b76f4981" /><Relationship Type="http://schemas.openxmlformats.org/officeDocument/2006/relationships/slide" Target="/ppt/slides/slide5.xml" Id="Rbfdfef8536c1495b" /><Relationship Type="http://schemas.openxmlformats.org/officeDocument/2006/relationships/slide" Target="/ppt/slides/slide6.xml" Id="R1e073090c0cd42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452861443a4c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ba2adee844227" /><Relationship Type="http://schemas.openxmlformats.org/officeDocument/2006/relationships/theme" Target="/ppt/slideMasters/theme/theme1.xml" Id="R835604a413dc42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8ba2adee8442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561fb56014e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c80dae19144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e3b56e50245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20f591c2444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1b2163f0c41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5ee7175dc4c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Djuvstein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6796 Hopland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917 811 121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