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fa3c88531147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76d4be24c847ac"/>
  </p:sldMasterIdLst>
  <p:sldIdLst>
    <p:sldId xmlns:r="http://schemas.openxmlformats.org/officeDocument/2006/relationships" id="256" r:id="R989e4ca242ef4618"/>
    <p:sldId xmlns:r="http://schemas.openxmlformats.org/officeDocument/2006/relationships" id="257" r:id="Rfae8b87cfc26493f"/>
    <p:sldId xmlns:r="http://schemas.openxmlformats.org/officeDocument/2006/relationships" id="258" r:id="Rcbde02f6fca04122"/>
    <p:sldId xmlns:r="http://schemas.openxmlformats.org/officeDocument/2006/relationships" id="259" r:id="Re8baebb249cc41c1"/>
    <p:sldId xmlns:r="http://schemas.openxmlformats.org/officeDocument/2006/relationships" id="260" r:id="R78698c0508034938"/>
    <p:sldId xmlns:r="http://schemas.openxmlformats.org/officeDocument/2006/relationships" id="261" r:id="R0e060eb1299d45da"/>
    <p:sldId xmlns:r="http://schemas.openxmlformats.org/officeDocument/2006/relationships" id="262" r:id="R6c62dad3f2194b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76d4be24c847ac" /><Relationship Type="http://schemas.openxmlformats.org/officeDocument/2006/relationships/slide" Target="/ppt/slides/slide1.xml" Id="R989e4ca242ef4618" /><Relationship Type="http://schemas.openxmlformats.org/officeDocument/2006/relationships/slide" Target="/ppt/slides/slide2.xml" Id="Rfae8b87cfc26493f" /><Relationship Type="http://schemas.openxmlformats.org/officeDocument/2006/relationships/slide" Target="/ppt/slides/slide3.xml" Id="Rcbde02f6fca04122" /><Relationship Type="http://schemas.openxmlformats.org/officeDocument/2006/relationships/slide" Target="/ppt/slides/slide4.xml" Id="Re8baebb249cc41c1" /><Relationship Type="http://schemas.openxmlformats.org/officeDocument/2006/relationships/slide" Target="/ppt/slides/slide5.xml" Id="R78698c0508034938" /><Relationship Type="http://schemas.openxmlformats.org/officeDocument/2006/relationships/slide" Target="/ppt/slides/slide6.xml" Id="R0e060eb1299d45da" /><Relationship Type="http://schemas.openxmlformats.org/officeDocument/2006/relationships/slide" Target="/ppt/slides/slide7.xml" Id="R6c62dad3f2194b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8c982474044f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b722f970b4926" /><Relationship Type="http://schemas.openxmlformats.org/officeDocument/2006/relationships/theme" Target="/ppt/slideMasters/theme/theme1.xml" Id="R3f1b942fe9c64a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8b722f970b49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cfb9c20b34e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eb47a4e8944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79ec88d2544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44b82379c4c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2b1deca454f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32272ad414c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190b2cfb44d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AZETS NORWAY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AZETS NORWAY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−6 299 170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25 306 203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1 388 202 960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2 871 803 356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AZETS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917 801 975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