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a2dc933e0f4f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143304d4834c52"/>
  </p:sldMasterIdLst>
  <p:sldIdLst>
    <p:sldId xmlns:r="http://schemas.openxmlformats.org/officeDocument/2006/relationships" id="256" r:id="R93b42c94597c4fa2"/>
    <p:sldId xmlns:r="http://schemas.openxmlformats.org/officeDocument/2006/relationships" id="257" r:id="R0a064925bff74d81"/>
    <p:sldId xmlns:r="http://schemas.openxmlformats.org/officeDocument/2006/relationships" id="258" r:id="R038571ce64f94265"/>
    <p:sldId xmlns:r="http://schemas.openxmlformats.org/officeDocument/2006/relationships" id="259" r:id="R2c2462858f3f4915"/>
    <p:sldId xmlns:r="http://schemas.openxmlformats.org/officeDocument/2006/relationships" id="260" r:id="R4d6f5029f51a4a25"/>
    <p:sldId xmlns:r="http://schemas.openxmlformats.org/officeDocument/2006/relationships" id="261" r:id="Rf93cdac5aca34a11"/>
    <p:sldId xmlns:r="http://schemas.openxmlformats.org/officeDocument/2006/relationships" id="262" r:id="R47519b9fbf0f47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43304d4834c52" /><Relationship Type="http://schemas.openxmlformats.org/officeDocument/2006/relationships/slide" Target="/ppt/slides/slide1.xml" Id="R93b42c94597c4fa2" /><Relationship Type="http://schemas.openxmlformats.org/officeDocument/2006/relationships/slide" Target="/ppt/slides/slide2.xml" Id="R0a064925bff74d81" /><Relationship Type="http://schemas.openxmlformats.org/officeDocument/2006/relationships/slide" Target="/ppt/slides/slide3.xml" Id="R038571ce64f94265" /><Relationship Type="http://schemas.openxmlformats.org/officeDocument/2006/relationships/slide" Target="/ppt/slides/slide4.xml" Id="R2c2462858f3f4915" /><Relationship Type="http://schemas.openxmlformats.org/officeDocument/2006/relationships/slide" Target="/ppt/slides/slide5.xml" Id="R4d6f5029f51a4a25" /><Relationship Type="http://schemas.openxmlformats.org/officeDocument/2006/relationships/slide" Target="/ppt/slides/slide6.xml" Id="Rf93cdac5aca34a11" /><Relationship Type="http://schemas.openxmlformats.org/officeDocument/2006/relationships/slide" Target="/ppt/slides/slide7.xml" Id="R47519b9fbf0f47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2fb0e7c6fe47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4fae455504ec9" /><Relationship Type="http://schemas.openxmlformats.org/officeDocument/2006/relationships/theme" Target="/ppt/slideMasters/theme/theme1.xml" Id="R4f2ad5570aac4a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4fae455504e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7e9ed99ef43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2c317269147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fc7e8836a40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33591ceed43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2e61fd2f54b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dce4d8b9742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0408d4c434d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 SOLBERG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SOLBERG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5 983 379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18 738 419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STEIN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3801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917 778 663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 SOLBERG HOLDING AS</a:t>
            </a:r>
          </a:p>
        </p:txBody>
      </p:sp>
    </p:spTree>
  </p:cSld>
  <p:clrMapOvr>
    <a:masterClrMapping xmlns:a="http://schemas.openxmlformats.org/drawingml/2006/main"/>
  </p:clrMapOvr>
</p:sld>
</file>