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6ad0ddf7d643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17bfd84ab34ea2"/>
  </p:sldMasterIdLst>
  <p:sldIdLst>
    <p:sldId xmlns:r="http://schemas.openxmlformats.org/officeDocument/2006/relationships" id="256" r:id="Re21b4b5caa26479c"/>
    <p:sldId xmlns:r="http://schemas.openxmlformats.org/officeDocument/2006/relationships" id="257" r:id="R0a0dba42c50f436a"/>
    <p:sldId xmlns:r="http://schemas.openxmlformats.org/officeDocument/2006/relationships" id="258" r:id="R8c74963a90054371"/>
    <p:sldId xmlns:r="http://schemas.openxmlformats.org/officeDocument/2006/relationships" id="259" r:id="R9cc3fb1061e94128"/>
    <p:sldId xmlns:r="http://schemas.openxmlformats.org/officeDocument/2006/relationships" id="260" r:id="R6c26c329dd894622"/>
    <p:sldId xmlns:r="http://schemas.openxmlformats.org/officeDocument/2006/relationships" id="261" r:id="R976f5dad067044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17bfd84ab34ea2" /><Relationship Type="http://schemas.openxmlformats.org/officeDocument/2006/relationships/slide" Target="/ppt/slides/slide1.xml" Id="Re21b4b5caa26479c" /><Relationship Type="http://schemas.openxmlformats.org/officeDocument/2006/relationships/slide" Target="/ppt/slides/slide2.xml" Id="R0a0dba42c50f436a" /><Relationship Type="http://schemas.openxmlformats.org/officeDocument/2006/relationships/slide" Target="/ppt/slides/slide3.xml" Id="R8c74963a90054371" /><Relationship Type="http://schemas.openxmlformats.org/officeDocument/2006/relationships/slide" Target="/ppt/slides/slide4.xml" Id="R9cc3fb1061e94128" /><Relationship Type="http://schemas.openxmlformats.org/officeDocument/2006/relationships/slide" Target="/ppt/slides/slide5.xml" Id="R6c26c329dd894622" /><Relationship Type="http://schemas.openxmlformats.org/officeDocument/2006/relationships/slide" Target="/ppt/slides/slide6.xml" Id="R976f5dad067044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2d6490bcc840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6959377cf4da3" /><Relationship Type="http://schemas.openxmlformats.org/officeDocument/2006/relationships/theme" Target="/ppt/slideMasters/theme/theme1.xml" Id="R2397f1b91de947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b6959377cf4d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636a992e34b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db24e6e8241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50e756c4248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bc462971842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8ba00435748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a41f81d2442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 SOLBERG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SOLBERG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SOLBERG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SOLBERG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SOLBERG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SOLBERG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Utsikten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3801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917 778 663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SOLBERG HOLDING AS</a:t>
            </a:r>
          </a:p>
        </p:txBody>
      </p:sp>
    </p:spTree>
  </p:cSld>
  <p:clrMapOvr>
    <a:masterClrMapping xmlns:a="http://schemas.openxmlformats.org/drawingml/2006/main"/>
  </p:clrMapOvr>
</p:sld>
</file>