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12d0cb074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90463d0194e66"/>
  </p:sldMasterIdLst>
  <p:sldIdLst>
    <p:sldId xmlns:r="http://schemas.openxmlformats.org/officeDocument/2006/relationships" id="256" r:id="R15863413e06a4ef2"/>
    <p:sldId xmlns:r="http://schemas.openxmlformats.org/officeDocument/2006/relationships" id="257" r:id="Ra89e3d9ac0b94d9c"/>
    <p:sldId xmlns:r="http://schemas.openxmlformats.org/officeDocument/2006/relationships" id="258" r:id="R2b7c701400664119"/>
    <p:sldId xmlns:r="http://schemas.openxmlformats.org/officeDocument/2006/relationships" id="259" r:id="R31f1247bc8da4585"/>
    <p:sldId xmlns:r="http://schemas.openxmlformats.org/officeDocument/2006/relationships" id="260" r:id="R7f55c4967c9e4679"/>
    <p:sldId xmlns:r="http://schemas.openxmlformats.org/officeDocument/2006/relationships" id="261" r:id="Rb2ce9101b2ca41e3"/>
    <p:sldId xmlns:r="http://schemas.openxmlformats.org/officeDocument/2006/relationships" id="262" r:id="R2d7ac4736819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90463d0194e66" /><Relationship Type="http://schemas.openxmlformats.org/officeDocument/2006/relationships/slide" Target="/ppt/slides/slide1.xml" Id="R15863413e06a4ef2" /><Relationship Type="http://schemas.openxmlformats.org/officeDocument/2006/relationships/slide" Target="/ppt/slides/slide2.xml" Id="Ra89e3d9ac0b94d9c" /><Relationship Type="http://schemas.openxmlformats.org/officeDocument/2006/relationships/slide" Target="/ppt/slides/slide3.xml" Id="R2b7c701400664119" /><Relationship Type="http://schemas.openxmlformats.org/officeDocument/2006/relationships/slide" Target="/ppt/slides/slide4.xml" Id="R31f1247bc8da4585" /><Relationship Type="http://schemas.openxmlformats.org/officeDocument/2006/relationships/slide" Target="/ppt/slides/slide5.xml" Id="R7f55c4967c9e4679" /><Relationship Type="http://schemas.openxmlformats.org/officeDocument/2006/relationships/slide" Target="/ppt/slides/slide6.xml" Id="Rb2ce9101b2ca41e3" /><Relationship Type="http://schemas.openxmlformats.org/officeDocument/2006/relationships/slide" Target="/ppt/slides/slide7.xml" Id="R2d7ac4736819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9abf22bb9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7e971ab62495c" /><Relationship Type="http://schemas.openxmlformats.org/officeDocument/2006/relationships/theme" Target="/ppt/slideMasters/theme/theme1.xml" Id="Rbdbb62965312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7e971ab62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e92400c6a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0bc9b5e72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81b536254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f539b93a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f0255fb14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46fad5fe6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4c379364641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