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470621dad44f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cb3896d67146e1"/>
  </p:sldMasterIdLst>
  <p:sldIdLst>
    <p:sldId xmlns:r="http://schemas.openxmlformats.org/officeDocument/2006/relationships" id="256" r:id="R2a40a242096c42bc"/>
    <p:sldId xmlns:r="http://schemas.openxmlformats.org/officeDocument/2006/relationships" id="257" r:id="R5311f99292104d16"/>
    <p:sldId xmlns:r="http://schemas.openxmlformats.org/officeDocument/2006/relationships" id="258" r:id="R5bf84b735e974883"/>
    <p:sldId xmlns:r="http://schemas.openxmlformats.org/officeDocument/2006/relationships" id="259" r:id="R5666928cf8de4f40"/>
    <p:sldId xmlns:r="http://schemas.openxmlformats.org/officeDocument/2006/relationships" id="260" r:id="R225ebf3dcb0b41f8"/>
    <p:sldId xmlns:r="http://schemas.openxmlformats.org/officeDocument/2006/relationships" id="261" r:id="Rdcbbd4e4f77a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b3896d67146e1" /><Relationship Type="http://schemas.openxmlformats.org/officeDocument/2006/relationships/slide" Target="/ppt/slides/slide1.xml" Id="R2a40a242096c42bc" /><Relationship Type="http://schemas.openxmlformats.org/officeDocument/2006/relationships/slide" Target="/ppt/slides/slide2.xml" Id="R5311f99292104d16" /><Relationship Type="http://schemas.openxmlformats.org/officeDocument/2006/relationships/slide" Target="/ppt/slides/slide3.xml" Id="R5bf84b735e974883" /><Relationship Type="http://schemas.openxmlformats.org/officeDocument/2006/relationships/slide" Target="/ppt/slides/slide4.xml" Id="R5666928cf8de4f40" /><Relationship Type="http://schemas.openxmlformats.org/officeDocument/2006/relationships/slide" Target="/ppt/slides/slide5.xml" Id="R225ebf3dcb0b41f8" /><Relationship Type="http://schemas.openxmlformats.org/officeDocument/2006/relationships/slide" Target="/ppt/slides/slide6.xml" Id="Rdcbbd4e4f77a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e3ed7a80ca48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7c10319054420" /><Relationship Type="http://schemas.openxmlformats.org/officeDocument/2006/relationships/theme" Target="/ppt/slideMasters/theme/theme1.xml" Id="Rbdb2bd011074490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17c103190544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196ab25c646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132e4fde34e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9053cdf3049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d1d8d854944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09cd5fdfd44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1ae72481b40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