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c673ed6fe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ffe50f9664682"/>
  </p:sldMasterIdLst>
  <p:sldIdLst>
    <p:sldId xmlns:r="http://schemas.openxmlformats.org/officeDocument/2006/relationships" id="256" r:id="Rdd2ca8c350414e6a"/>
    <p:sldId xmlns:r="http://schemas.openxmlformats.org/officeDocument/2006/relationships" id="257" r:id="R90244fc55e3a4a7f"/>
    <p:sldId xmlns:r="http://schemas.openxmlformats.org/officeDocument/2006/relationships" id="258" r:id="Rc946b6c0248e45bb"/>
    <p:sldId xmlns:r="http://schemas.openxmlformats.org/officeDocument/2006/relationships" id="259" r:id="R027f5a65188b4890"/>
    <p:sldId xmlns:r="http://schemas.openxmlformats.org/officeDocument/2006/relationships" id="260" r:id="Raf032e5bae204a8c"/>
    <p:sldId xmlns:r="http://schemas.openxmlformats.org/officeDocument/2006/relationships" id="261" r:id="R603c3b47b0744881"/>
    <p:sldId xmlns:r="http://schemas.openxmlformats.org/officeDocument/2006/relationships" id="262" r:id="Re894ba2686c94f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ffe50f9664682" /><Relationship Type="http://schemas.openxmlformats.org/officeDocument/2006/relationships/slide" Target="/ppt/slides/slide1.xml" Id="Rdd2ca8c350414e6a" /><Relationship Type="http://schemas.openxmlformats.org/officeDocument/2006/relationships/slide" Target="/ppt/slides/slide2.xml" Id="R90244fc55e3a4a7f" /><Relationship Type="http://schemas.openxmlformats.org/officeDocument/2006/relationships/slide" Target="/ppt/slides/slide3.xml" Id="Rc946b6c0248e45bb" /><Relationship Type="http://schemas.openxmlformats.org/officeDocument/2006/relationships/slide" Target="/ppt/slides/slide4.xml" Id="R027f5a65188b4890" /><Relationship Type="http://schemas.openxmlformats.org/officeDocument/2006/relationships/slide" Target="/ppt/slides/slide5.xml" Id="Raf032e5bae204a8c" /><Relationship Type="http://schemas.openxmlformats.org/officeDocument/2006/relationships/slide" Target="/ppt/slides/slide6.xml" Id="R603c3b47b0744881" /><Relationship Type="http://schemas.openxmlformats.org/officeDocument/2006/relationships/slide" Target="/ppt/slides/slide7.xml" Id="Re894ba2686c94f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115976aa345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bb657a7c54454" /><Relationship Type="http://schemas.openxmlformats.org/officeDocument/2006/relationships/theme" Target="/ppt/slideMasters/theme/theme1.xml" Id="Rc490152c683248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dbb657a7c5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4f415f6794f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9193c87944b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54584ac9e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77ca74b9e46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91c23b8de4e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1306afbd54f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255737c174e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 ØVERLI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ØVERLI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890 092 000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925 275 000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RUNE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RUNE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917 680 329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