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74e66c0d534c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7634638ce64404"/>
  </p:sldMasterIdLst>
  <p:sldIdLst>
    <p:sldId xmlns:r="http://schemas.openxmlformats.org/officeDocument/2006/relationships" id="256" r:id="R3cc51fabdeed42ec"/>
    <p:sldId xmlns:r="http://schemas.openxmlformats.org/officeDocument/2006/relationships" id="257" r:id="R3c074990a5604449"/>
    <p:sldId xmlns:r="http://schemas.openxmlformats.org/officeDocument/2006/relationships" id="258" r:id="Rd091b423a9164722"/>
    <p:sldId xmlns:r="http://schemas.openxmlformats.org/officeDocument/2006/relationships" id="259" r:id="Rf4ba70dee1b34c0e"/>
    <p:sldId xmlns:r="http://schemas.openxmlformats.org/officeDocument/2006/relationships" id="260" r:id="R5b7502c93ffb4632"/>
    <p:sldId xmlns:r="http://schemas.openxmlformats.org/officeDocument/2006/relationships" id="261" r:id="Raada77bc8a55485b"/>
    <p:sldId xmlns:r="http://schemas.openxmlformats.org/officeDocument/2006/relationships" id="262" r:id="R437b6e79e68c4d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7634638ce64404" /><Relationship Type="http://schemas.openxmlformats.org/officeDocument/2006/relationships/slide" Target="/ppt/slides/slide1.xml" Id="R3cc51fabdeed42ec" /><Relationship Type="http://schemas.openxmlformats.org/officeDocument/2006/relationships/slide" Target="/ppt/slides/slide2.xml" Id="R3c074990a5604449" /><Relationship Type="http://schemas.openxmlformats.org/officeDocument/2006/relationships/slide" Target="/ppt/slides/slide3.xml" Id="Rd091b423a9164722" /><Relationship Type="http://schemas.openxmlformats.org/officeDocument/2006/relationships/slide" Target="/ppt/slides/slide4.xml" Id="Rf4ba70dee1b34c0e" /><Relationship Type="http://schemas.openxmlformats.org/officeDocument/2006/relationships/slide" Target="/ppt/slides/slide5.xml" Id="R5b7502c93ffb4632" /><Relationship Type="http://schemas.openxmlformats.org/officeDocument/2006/relationships/slide" Target="/ppt/slides/slide6.xml" Id="Raada77bc8a55485b" /><Relationship Type="http://schemas.openxmlformats.org/officeDocument/2006/relationships/slide" Target="/ppt/slides/slide7.xml" Id="R437b6e79e68c4d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86d287812f4f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460b3e49e4d11" /><Relationship Type="http://schemas.openxmlformats.org/officeDocument/2006/relationships/theme" Target="/ppt/slideMasters/theme/theme1.xml" Id="Redd6f3212fff49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9460b3e49e4d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651ca95d44c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85f98556a4f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027a5f11940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8f65913cb4b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38de4671440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22c61585942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0364df27743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ROBOTVEGEN 18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ROBOTVEGEN 18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1 203 304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314 647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34 473 788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194 947 889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216 482 625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KVASSHEIM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Gosenstien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48 33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torbjorn@aquascan.com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917 620 105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