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786b775a0640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3ac5f99a2c47c8"/>
  </p:sldMasterIdLst>
  <p:sldIdLst>
    <p:sldId xmlns:r="http://schemas.openxmlformats.org/officeDocument/2006/relationships" id="256" r:id="R34a261491dae469f"/>
    <p:sldId xmlns:r="http://schemas.openxmlformats.org/officeDocument/2006/relationships" id="257" r:id="R7fcd383236d949d6"/>
    <p:sldId xmlns:r="http://schemas.openxmlformats.org/officeDocument/2006/relationships" id="258" r:id="R4ac7ad6a58404ca9"/>
    <p:sldId xmlns:r="http://schemas.openxmlformats.org/officeDocument/2006/relationships" id="259" r:id="Rbd82beed58e747c5"/>
    <p:sldId xmlns:r="http://schemas.openxmlformats.org/officeDocument/2006/relationships" id="260" r:id="R5ee160efa4034ac6"/>
    <p:sldId xmlns:r="http://schemas.openxmlformats.org/officeDocument/2006/relationships" id="261" r:id="R717f345a79004bfa"/>
    <p:sldId xmlns:r="http://schemas.openxmlformats.org/officeDocument/2006/relationships" id="262" r:id="Re3a6821025554a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ac5f99a2c47c8" /><Relationship Type="http://schemas.openxmlformats.org/officeDocument/2006/relationships/slide" Target="/ppt/slides/slide1.xml" Id="R34a261491dae469f" /><Relationship Type="http://schemas.openxmlformats.org/officeDocument/2006/relationships/slide" Target="/ppt/slides/slide2.xml" Id="R7fcd383236d949d6" /><Relationship Type="http://schemas.openxmlformats.org/officeDocument/2006/relationships/slide" Target="/ppt/slides/slide3.xml" Id="R4ac7ad6a58404ca9" /><Relationship Type="http://schemas.openxmlformats.org/officeDocument/2006/relationships/slide" Target="/ppt/slides/slide4.xml" Id="Rbd82beed58e747c5" /><Relationship Type="http://schemas.openxmlformats.org/officeDocument/2006/relationships/slide" Target="/ppt/slides/slide5.xml" Id="R5ee160efa4034ac6" /><Relationship Type="http://schemas.openxmlformats.org/officeDocument/2006/relationships/slide" Target="/ppt/slides/slide6.xml" Id="R717f345a79004bfa" /><Relationship Type="http://schemas.openxmlformats.org/officeDocument/2006/relationships/slide" Target="/ppt/slides/slide7.xml" Id="Re3a6821025554a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c78f8bca446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af561f357482c" /><Relationship Type="http://schemas.openxmlformats.org/officeDocument/2006/relationships/theme" Target="/ppt/slideMasters/theme/theme1.xml" Id="R6e63bce65f9346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3af561f35748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e38242cde4a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1706d795b4d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f5c3a7c2341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25adf996241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8c35ee7414a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c98a5460646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b86e212f143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ROBOTVEGEN 18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ROBOTVEGEN 18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1 203 304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314 647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34 473 788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194 947 889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216 482 625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KVASSHEIM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Gosenstien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48 33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torbjorn@aquascan.com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917 620 105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