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ccb1c2adc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7c6799aec4628"/>
  </p:sldMasterIdLst>
  <p:sldIdLst>
    <p:sldId xmlns:r="http://schemas.openxmlformats.org/officeDocument/2006/relationships" id="256" r:id="Ra7887aabb88f4f15"/>
    <p:sldId xmlns:r="http://schemas.openxmlformats.org/officeDocument/2006/relationships" id="257" r:id="R0467bf0200ab4527"/>
    <p:sldId xmlns:r="http://schemas.openxmlformats.org/officeDocument/2006/relationships" id="258" r:id="Rf140cb1220b14ee9"/>
    <p:sldId xmlns:r="http://schemas.openxmlformats.org/officeDocument/2006/relationships" id="259" r:id="Rf99fa8c111fb43d5"/>
    <p:sldId xmlns:r="http://schemas.openxmlformats.org/officeDocument/2006/relationships" id="260" r:id="Rbe4795cd46a1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7c6799aec4628" /><Relationship Type="http://schemas.openxmlformats.org/officeDocument/2006/relationships/slide" Target="/ppt/slides/slide1.xml" Id="Ra7887aabb88f4f15" /><Relationship Type="http://schemas.openxmlformats.org/officeDocument/2006/relationships/slide" Target="/ppt/slides/slide2.xml" Id="R0467bf0200ab4527" /><Relationship Type="http://schemas.openxmlformats.org/officeDocument/2006/relationships/slide" Target="/ppt/slides/slide3.xml" Id="Rf140cb1220b14ee9" /><Relationship Type="http://schemas.openxmlformats.org/officeDocument/2006/relationships/slide" Target="/ppt/slides/slide4.xml" Id="Rf99fa8c111fb43d5" /><Relationship Type="http://schemas.openxmlformats.org/officeDocument/2006/relationships/slide" Target="/ppt/slides/slide5.xml" Id="Rbe4795cd46a1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f49da3660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5fe3898ae4ad1" /><Relationship Type="http://schemas.openxmlformats.org/officeDocument/2006/relationships/theme" Target="/ppt/slideMasters/theme/theme1.xml" Id="R2b6316bc0c7f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5fe3898ae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6c72f5e66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8f9357e4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24e27e14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a998219f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8ef271ecf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