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bed216a27241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325f3596d462c"/>
  </p:sldMasterIdLst>
  <p:sldIdLst>
    <p:sldId xmlns:r="http://schemas.openxmlformats.org/officeDocument/2006/relationships" id="256" r:id="Rdaa37d5cc6374453"/>
    <p:sldId xmlns:r="http://schemas.openxmlformats.org/officeDocument/2006/relationships" id="257" r:id="R2c0622839b9f4a17"/>
    <p:sldId xmlns:r="http://schemas.openxmlformats.org/officeDocument/2006/relationships" id="258" r:id="Re836dacc955741d8"/>
    <p:sldId xmlns:r="http://schemas.openxmlformats.org/officeDocument/2006/relationships" id="259" r:id="Rbb46c025e17d48d2"/>
    <p:sldId xmlns:r="http://schemas.openxmlformats.org/officeDocument/2006/relationships" id="260" r:id="R9fc12cdc6135472a"/>
    <p:sldId xmlns:r="http://schemas.openxmlformats.org/officeDocument/2006/relationships" id="261" r:id="R2581c723646c46a4"/>
    <p:sldId xmlns:r="http://schemas.openxmlformats.org/officeDocument/2006/relationships" id="262" r:id="R8a90d5fc2f74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325f3596d462c" /><Relationship Type="http://schemas.openxmlformats.org/officeDocument/2006/relationships/slide" Target="/ppt/slides/slide1.xml" Id="Rdaa37d5cc6374453" /><Relationship Type="http://schemas.openxmlformats.org/officeDocument/2006/relationships/slide" Target="/ppt/slides/slide2.xml" Id="R2c0622839b9f4a17" /><Relationship Type="http://schemas.openxmlformats.org/officeDocument/2006/relationships/slide" Target="/ppt/slides/slide3.xml" Id="Re836dacc955741d8" /><Relationship Type="http://schemas.openxmlformats.org/officeDocument/2006/relationships/slide" Target="/ppt/slides/slide4.xml" Id="Rbb46c025e17d48d2" /><Relationship Type="http://schemas.openxmlformats.org/officeDocument/2006/relationships/slide" Target="/ppt/slides/slide5.xml" Id="R9fc12cdc6135472a" /><Relationship Type="http://schemas.openxmlformats.org/officeDocument/2006/relationships/slide" Target="/ppt/slides/slide6.xml" Id="R2581c723646c46a4" /><Relationship Type="http://schemas.openxmlformats.org/officeDocument/2006/relationships/slide" Target="/ppt/slides/slide7.xml" Id="R8a90d5fc2f74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bf1bc71434e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d6406f64b4326" /><Relationship Type="http://schemas.openxmlformats.org/officeDocument/2006/relationships/theme" Target="/ppt/slideMasters/theme/theme1.xml" Id="Rbebab8cd033449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fd6406f64b43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87c90f0c2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d2c3a4385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046da246e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3b982d26b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0bc3366ed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975cf87da46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ba45e0f644d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RÆDERGÅRD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RÆDERGÅRD HOLDING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13 962 876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15 462 876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RÆDERGÅRD HOLDING AS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JEKTVIK HOLDING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917 570 949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