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0e9f1fcaf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8cf1c39ff423b"/>
  </p:sldMasterIdLst>
  <p:sldIdLst>
    <p:sldId xmlns:r="http://schemas.openxmlformats.org/officeDocument/2006/relationships" id="256" r:id="R0ef213d09705429e"/>
    <p:sldId xmlns:r="http://schemas.openxmlformats.org/officeDocument/2006/relationships" id="257" r:id="Re7a6009583df49c5"/>
    <p:sldId xmlns:r="http://schemas.openxmlformats.org/officeDocument/2006/relationships" id="258" r:id="R7054ec34f2a942ce"/>
    <p:sldId xmlns:r="http://schemas.openxmlformats.org/officeDocument/2006/relationships" id="259" r:id="R475e605c7db546d5"/>
    <p:sldId xmlns:r="http://schemas.openxmlformats.org/officeDocument/2006/relationships" id="260" r:id="R919d0a73edaf4d4f"/>
    <p:sldId xmlns:r="http://schemas.openxmlformats.org/officeDocument/2006/relationships" id="261" r:id="Rf3616c0f813744b3"/>
    <p:sldId xmlns:r="http://schemas.openxmlformats.org/officeDocument/2006/relationships" id="262" r:id="R4a890db06620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8cf1c39ff423b" /><Relationship Type="http://schemas.openxmlformats.org/officeDocument/2006/relationships/slide" Target="/ppt/slides/slide1.xml" Id="R0ef213d09705429e" /><Relationship Type="http://schemas.openxmlformats.org/officeDocument/2006/relationships/slide" Target="/ppt/slides/slide2.xml" Id="Re7a6009583df49c5" /><Relationship Type="http://schemas.openxmlformats.org/officeDocument/2006/relationships/slide" Target="/ppt/slides/slide3.xml" Id="R7054ec34f2a942ce" /><Relationship Type="http://schemas.openxmlformats.org/officeDocument/2006/relationships/slide" Target="/ppt/slides/slide4.xml" Id="R475e605c7db546d5" /><Relationship Type="http://schemas.openxmlformats.org/officeDocument/2006/relationships/slide" Target="/ppt/slides/slide5.xml" Id="R919d0a73edaf4d4f" /><Relationship Type="http://schemas.openxmlformats.org/officeDocument/2006/relationships/slide" Target="/ppt/slides/slide6.xml" Id="Rf3616c0f813744b3" /><Relationship Type="http://schemas.openxmlformats.org/officeDocument/2006/relationships/slide" Target="/ppt/slides/slide7.xml" Id="R4a890db06620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11b59210f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0ed02dee74abc" /><Relationship Type="http://schemas.openxmlformats.org/officeDocument/2006/relationships/theme" Target="/ppt/slideMasters/theme/theme1.xml" Id="R77e6e8f4b427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0ed02dee7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fc0f03f7b48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80ee592ff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7bcc5d105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c699e85d1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f16677827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c61f2030f45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880930cac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HYDRO ALUMINIUM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75 234 000 000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8 294 000 000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80 497 000 000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115 267 000 000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hydro.energi@hydro.com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917 537 534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