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abc376637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bea9b29484d9d"/>
  </p:sldMasterIdLst>
  <p:sldIdLst>
    <p:sldId xmlns:r="http://schemas.openxmlformats.org/officeDocument/2006/relationships" id="256" r:id="R32021aa1d69348cf"/>
    <p:sldId xmlns:r="http://schemas.openxmlformats.org/officeDocument/2006/relationships" id="257" r:id="Rbe11c122231c4c14"/>
    <p:sldId xmlns:r="http://schemas.openxmlformats.org/officeDocument/2006/relationships" id="258" r:id="R024dd5402c884630"/>
    <p:sldId xmlns:r="http://schemas.openxmlformats.org/officeDocument/2006/relationships" id="259" r:id="R918769e20f674941"/>
    <p:sldId xmlns:r="http://schemas.openxmlformats.org/officeDocument/2006/relationships" id="260" r:id="R1a6e23d27b124e83"/>
    <p:sldId xmlns:r="http://schemas.openxmlformats.org/officeDocument/2006/relationships" id="261" r:id="R640edbaba3954c79"/>
    <p:sldId xmlns:r="http://schemas.openxmlformats.org/officeDocument/2006/relationships" id="262" r:id="Ref8e114727d6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bea9b29484d9d" /><Relationship Type="http://schemas.openxmlformats.org/officeDocument/2006/relationships/slide" Target="/ppt/slides/slide1.xml" Id="R32021aa1d69348cf" /><Relationship Type="http://schemas.openxmlformats.org/officeDocument/2006/relationships/slide" Target="/ppt/slides/slide2.xml" Id="Rbe11c122231c4c14" /><Relationship Type="http://schemas.openxmlformats.org/officeDocument/2006/relationships/slide" Target="/ppt/slides/slide3.xml" Id="R024dd5402c884630" /><Relationship Type="http://schemas.openxmlformats.org/officeDocument/2006/relationships/slide" Target="/ppt/slides/slide4.xml" Id="R918769e20f674941" /><Relationship Type="http://schemas.openxmlformats.org/officeDocument/2006/relationships/slide" Target="/ppt/slides/slide5.xml" Id="R1a6e23d27b124e83" /><Relationship Type="http://schemas.openxmlformats.org/officeDocument/2006/relationships/slide" Target="/ppt/slides/slide6.xml" Id="R640edbaba3954c79" /><Relationship Type="http://schemas.openxmlformats.org/officeDocument/2006/relationships/slide" Target="/ppt/slides/slide7.xml" Id="Ref8e114727d6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49ee51250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f9cb97614dc6" /><Relationship Type="http://schemas.openxmlformats.org/officeDocument/2006/relationships/theme" Target="/ppt/slideMasters/theme/theme1.xml" Id="Rf3192f53abe9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cf9cb9761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eaca2326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58bde45c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309cf099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9798ac8f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e2cde24e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2e6ee7476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46f360a7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