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096ed291a46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f6438574ef43e4"/>
  </p:sldMasterIdLst>
  <p:sldIdLst>
    <p:sldId xmlns:r="http://schemas.openxmlformats.org/officeDocument/2006/relationships" id="256" r:id="Raa5fdad2f01f4739"/>
    <p:sldId xmlns:r="http://schemas.openxmlformats.org/officeDocument/2006/relationships" id="257" r:id="R791f68739c7e4191"/>
    <p:sldId xmlns:r="http://schemas.openxmlformats.org/officeDocument/2006/relationships" id="258" r:id="R9c8e640752c24b35"/>
    <p:sldId xmlns:r="http://schemas.openxmlformats.org/officeDocument/2006/relationships" id="259" r:id="R32049f610bba469d"/>
    <p:sldId xmlns:r="http://schemas.openxmlformats.org/officeDocument/2006/relationships" id="260" r:id="Rbd97068d56a240c5"/>
    <p:sldId xmlns:r="http://schemas.openxmlformats.org/officeDocument/2006/relationships" id="261" r:id="R01b23de2c5ef460f"/>
    <p:sldId xmlns:r="http://schemas.openxmlformats.org/officeDocument/2006/relationships" id="262" r:id="R51ce22433d0649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6438574ef43e4" /><Relationship Type="http://schemas.openxmlformats.org/officeDocument/2006/relationships/slide" Target="/ppt/slides/slide1.xml" Id="Raa5fdad2f01f4739" /><Relationship Type="http://schemas.openxmlformats.org/officeDocument/2006/relationships/slide" Target="/ppt/slides/slide2.xml" Id="R791f68739c7e4191" /><Relationship Type="http://schemas.openxmlformats.org/officeDocument/2006/relationships/slide" Target="/ppt/slides/slide3.xml" Id="R9c8e640752c24b35" /><Relationship Type="http://schemas.openxmlformats.org/officeDocument/2006/relationships/slide" Target="/ppt/slides/slide4.xml" Id="R32049f610bba469d" /><Relationship Type="http://schemas.openxmlformats.org/officeDocument/2006/relationships/slide" Target="/ppt/slides/slide5.xml" Id="Rbd97068d56a240c5" /><Relationship Type="http://schemas.openxmlformats.org/officeDocument/2006/relationships/slide" Target="/ppt/slides/slide6.xml" Id="R01b23de2c5ef460f" /><Relationship Type="http://schemas.openxmlformats.org/officeDocument/2006/relationships/slide" Target="/ppt/slides/slide7.xml" Id="R51ce22433d0649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bec50438c4f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794b1832d4535" /><Relationship Type="http://schemas.openxmlformats.org/officeDocument/2006/relationships/theme" Target="/ppt/slideMasters/theme/theme1.xml" Id="R9170767d89144b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b794b1832d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df03c7f4a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ead2148e44b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4729cafc340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3626c5968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2aa0d584c47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fde44c0c94a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d62d2484b49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10 966 446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5 620 401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80 591 834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122 203 144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Svartbekkvegen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